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3"/>
    <p:sldMasterId id="2147483694" r:id="rId4"/>
    <p:sldMasterId id="214748369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Bebas Neue"/>
      <p:regular r:id="rId61"/>
    </p:embeddedFont>
    <p:embeddedFont>
      <p:font typeface="Roboto Condensed"/>
      <p:regular r:id="rId62"/>
      <p:bold r:id="rId63"/>
      <p:italic r:id="rId64"/>
      <p:boldItalic r:id="rId65"/>
    </p:embeddedFont>
    <p:embeddedFont>
      <p:font typeface="Jura"/>
      <p:regular r:id="rId66"/>
      <p:bold r:id="rId67"/>
    </p:embeddedFont>
    <p:embeddedFont>
      <p:font typeface="Capriola"/>
      <p:regular r:id="rId68"/>
    </p:embeddedFont>
    <p:embeddedFont>
      <p:font typeface="Spectral"/>
      <p:regular r:id="rId69"/>
      <p:bold r:id="rId70"/>
      <p:italic r:id="rId71"/>
      <p:boldItalic r:id="rId72"/>
    </p:embeddedFont>
    <p:embeddedFont>
      <p:font typeface="Big Shoulders Text"/>
      <p:regular r:id="rId73"/>
      <p:bold r:id="rId74"/>
    </p:embeddedFont>
    <p:embeddedFont>
      <p:font typeface="Lexend Deca"/>
      <p:regular r:id="rId75"/>
    </p:embeddedFont>
    <p:embeddedFont>
      <p:font typeface="Jura Light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BigShouldersText-regular.fntdata"/><Relationship Id="rId72" Type="http://schemas.openxmlformats.org/officeDocument/2006/relationships/font" Target="fonts/Spectral-boldItalic.fntdata"/><Relationship Id="rId31" Type="http://schemas.openxmlformats.org/officeDocument/2006/relationships/slide" Target="slides/slide25.xml"/><Relationship Id="rId75" Type="http://schemas.openxmlformats.org/officeDocument/2006/relationships/font" Target="fonts/LexendDeca-regular.fntdata"/><Relationship Id="rId30" Type="http://schemas.openxmlformats.org/officeDocument/2006/relationships/slide" Target="slides/slide24.xml"/><Relationship Id="rId74" Type="http://schemas.openxmlformats.org/officeDocument/2006/relationships/font" Target="fonts/BigShouldersText-bold.fntdata"/><Relationship Id="rId33" Type="http://schemas.openxmlformats.org/officeDocument/2006/relationships/slide" Target="slides/slide27.xml"/><Relationship Id="rId77" Type="http://schemas.openxmlformats.org/officeDocument/2006/relationships/font" Target="fonts/JuraLight-bold.fntdata"/><Relationship Id="rId32" Type="http://schemas.openxmlformats.org/officeDocument/2006/relationships/slide" Target="slides/slide26.xml"/><Relationship Id="rId76" Type="http://schemas.openxmlformats.org/officeDocument/2006/relationships/font" Target="fonts/JuraLight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Spectral-italic.fntdata"/><Relationship Id="rId70" Type="http://schemas.openxmlformats.org/officeDocument/2006/relationships/font" Target="fonts/Spectral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Condensed-regular.fntdata"/><Relationship Id="rId61" Type="http://schemas.openxmlformats.org/officeDocument/2006/relationships/font" Target="fonts/BebasNeue-regular.fntdata"/><Relationship Id="rId20" Type="http://schemas.openxmlformats.org/officeDocument/2006/relationships/slide" Target="slides/slide14.xml"/><Relationship Id="rId64" Type="http://schemas.openxmlformats.org/officeDocument/2006/relationships/font" Target="fonts/RobotoCondensed-italic.fntdata"/><Relationship Id="rId63" Type="http://schemas.openxmlformats.org/officeDocument/2006/relationships/font" Target="fonts/RobotoCondensed-bold.fntdata"/><Relationship Id="rId22" Type="http://schemas.openxmlformats.org/officeDocument/2006/relationships/slide" Target="slides/slide16.xml"/><Relationship Id="rId66" Type="http://schemas.openxmlformats.org/officeDocument/2006/relationships/font" Target="fonts/Jura-regular.fntdata"/><Relationship Id="rId21" Type="http://schemas.openxmlformats.org/officeDocument/2006/relationships/slide" Target="slides/slide15.xml"/><Relationship Id="rId65" Type="http://schemas.openxmlformats.org/officeDocument/2006/relationships/font" Target="fonts/RobotoCondensed-boldItalic.fntdata"/><Relationship Id="rId24" Type="http://schemas.openxmlformats.org/officeDocument/2006/relationships/slide" Target="slides/slide18.xml"/><Relationship Id="rId68" Type="http://schemas.openxmlformats.org/officeDocument/2006/relationships/font" Target="fonts/Capriola-regular.fntdata"/><Relationship Id="rId23" Type="http://schemas.openxmlformats.org/officeDocument/2006/relationships/slide" Target="slides/slide17.xml"/><Relationship Id="rId67" Type="http://schemas.openxmlformats.org/officeDocument/2006/relationships/font" Target="fonts/Jura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pectral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c9a428fbb1_2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gc9a428fbb1_2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c9a428fbb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c9a428fbb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c85cea1c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c85cea1c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c85cea1cab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c85cea1cab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c8560f282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c8560f282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c8560f2821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c8560f2821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c8560f2821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c8560f2821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c8560f2821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c8560f2821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c945be254e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c945be254e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c8560f2821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c8560f2821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afe3a5faf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afe3a5faf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c945be254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c945be254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c8560f2821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c8560f2821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c8560f2821_2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c8560f2821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c8560f2821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c8560f2821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c8560f2821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c8560f2821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c8560f2821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c8560f2821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c8560f2821_2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c8560f2821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c8560f2821_2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c8560f2821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c8560f2821_2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c8560f2821_2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c85cea1cab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c85cea1cab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c8560f27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c8560f27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c9a428fbb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c9a428fbb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c8560f2821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c8560f2821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c6644d07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c6644d07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c9a428fa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c9a428fa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c9a428fa19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9" name="Google Shape;1969;gc9a428fa19_2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c9a428fa19_2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8" name="Google Shape;1998;gc9a428fa19_2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c9a428fa19_2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c9a428fa19_2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c9a428fa19_2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gc9a428fa19_2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c9a428fa19_2_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gc9a428fa19_2_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c6644d07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c6644d07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c85cea1ca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c85cea1ca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c66580b82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gc66580b822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c66580b82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gc66580b822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6580b822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gc66580b822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c66580b82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gc66580b822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c66580b82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gc66580b822_0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bae2f79cd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bae2f79cd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bae2f79cdf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bae2f79cdf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gc9a428fbb1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6" name="Google Shape;2496;gc9a428fbb1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c9a428fbb1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c9a428fbb1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c9a428fbb1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c9a428fbb1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c8560f2821_2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c8560f2821_2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bae2f79cdf_1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bae2f79cdf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bae2f79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bae2f79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afe3a5faf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afe3a5faf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bae2f79cdf_1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bae2f79cdf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ba821f6fcb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ba821f6fcb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c85cea1cab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c85cea1cab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c8df9e6f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c8df9e6f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c9a428fb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c9a428fb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c9a428fbb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c9a428fb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5449" y="866250"/>
            <a:ext cx="32391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Lexend Deca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65150" y="2918850"/>
            <a:ext cx="4271100" cy="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 Light"/>
              <a:buNone/>
              <a:defRPr sz="1600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ra Light"/>
              <a:buNone/>
              <a:defRPr sz="1800">
                <a:solidFill>
                  <a:schemeClr val="dk1"/>
                </a:solidFill>
                <a:latin typeface="Jura Light"/>
                <a:ea typeface="Jura Light"/>
                <a:cs typeface="Jura Light"/>
                <a:sym typeface="Jura Light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12" name="Google Shape;12;p2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21" name="Google Shape;21;p2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455825" y="4258086"/>
            <a:ext cx="1618725" cy="1603063"/>
            <a:chOff x="2455825" y="4258086"/>
            <a:chExt cx="1618725" cy="1603063"/>
          </a:xfrm>
        </p:grpSpPr>
        <p:sp>
          <p:nvSpPr>
            <p:cNvPr id="25" name="Google Shape;25;p2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>
            <p:ph hasCustomPrompt="1" type="title"/>
          </p:nvPr>
        </p:nvSpPr>
        <p:spPr>
          <a:xfrm>
            <a:off x="1689900" y="2009900"/>
            <a:ext cx="5762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9" name="Google Shape;189;p11"/>
          <p:cNvSpPr txBox="1"/>
          <p:nvPr>
            <p:ph idx="1" type="subTitle"/>
          </p:nvPr>
        </p:nvSpPr>
        <p:spPr>
          <a:xfrm>
            <a:off x="1875000" y="3313675"/>
            <a:ext cx="5391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0" name="Google Shape;190;p11"/>
          <p:cNvSpPr/>
          <p:nvPr/>
        </p:nvSpPr>
        <p:spPr>
          <a:xfrm>
            <a:off x="530150" y="-2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/>
          <p:nvPr/>
        </p:nvSpPr>
        <p:spPr>
          <a:xfrm>
            <a:off x="3505796" y="9084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"/>
          <p:cNvSpPr/>
          <p:nvPr/>
        </p:nvSpPr>
        <p:spPr>
          <a:xfrm>
            <a:off x="8297128" y="130503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"/>
          <p:cNvSpPr/>
          <p:nvPr/>
        </p:nvSpPr>
        <p:spPr>
          <a:xfrm>
            <a:off x="2147096" y="43019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1"/>
          <p:cNvSpPr/>
          <p:nvPr/>
        </p:nvSpPr>
        <p:spPr>
          <a:xfrm>
            <a:off x="7566578" y="38718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11"/>
          <p:cNvGrpSpPr/>
          <p:nvPr/>
        </p:nvGrpSpPr>
        <p:grpSpPr>
          <a:xfrm rot="5400000">
            <a:off x="-419025" y="4253825"/>
            <a:ext cx="1024545" cy="1027200"/>
            <a:chOff x="8204050" y="4253825"/>
            <a:chExt cx="1024545" cy="1027200"/>
          </a:xfrm>
        </p:grpSpPr>
        <p:sp>
          <p:nvSpPr>
            <p:cNvPr id="196" name="Google Shape;196;p11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11"/>
          <p:cNvGrpSpPr/>
          <p:nvPr/>
        </p:nvGrpSpPr>
        <p:grpSpPr>
          <a:xfrm>
            <a:off x="5900550" y="-1218639"/>
            <a:ext cx="1618725" cy="1603063"/>
            <a:chOff x="2455825" y="4258086"/>
            <a:chExt cx="1618725" cy="1603063"/>
          </a:xfrm>
        </p:grpSpPr>
        <p:sp>
          <p:nvSpPr>
            <p:cNvPr id="207" name="Google Shape;207;p11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>
            <p:ph type="title"/>
          </p:nvPr>
        </p:nvSpPr>
        <p:spPr>
          <a:xfrm>
            <a:off x="1965706" y="11502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13"/>
          <p:cNvSpPr txBox="1"/>
          <p:nvPr>
            <p:ph hasCustomPrompt="1" idx="2" type="title"/>
          </p:nvPr>
        </p:nvSpPr>
        <p:spPr>
          <a:xfrm>
            <a:off x="1513556" y="588050"/>
            <a:ext cx="7515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/>
          <p:nvPr>
            <p:ph idx="1" type="subTitle"/>
          </p:nvPr>
        </p:nvSpPr>
        <p:spPr>
          <a:xfrm>
            <a:off x="1965706" y="16605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3"/>
          <p:cNvSpPr txBox="1"/>
          <p:nvPr>
            <p:ph idx="3" type="title"/>
          </p:nvPr>
        </p:nvSpPr>
        <p:spPr>
          <a:xfrm>
            <a:off x="5122381" y="11502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9" name="Google Shape;229;p13"/>
          <p:cNvSpPr txBox="1"/>
          <p:nvPr>
            <p:ph hasCustomPrompt="1" idx="4" type="title"/>
          </p:nvPr>
        </p:nvSpPr>
        <p:spPr>
          <a:xfrm>
            <a:off x="4698056" y="588050"/>
            <a:ext cx="7515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idx="5" type="subTitle"/>
          </p:nvPr>
        </p:nvSpPr>
        <p:spPr>
          <a:xfrm>
            <a:off x="5122381" y="16605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6" type="title"/>
          </p:nvPr>
        </p:nvSpPr>
        <p:spPr>
          <a:xfrm>
            <a:off x="1965706" y="31978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2" name="Google Shape;232;p13"/>
          <p:cNvSpPr txBox="1"/>
          <p:nvPr>
            <p:ph hasCustomPrompt="1" idx="7" type="title"/>
          </p:nvPr>
        </p:nvSpPr>
        <p:spPr>
          <a:xfrm>
            <a:off x="1513556" y="2635650"/>
            <a:ext cx="7515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/>
          <p:nvPr>
            <p:ph idx="8" type="subTitle"/>
          </p:nvPr>
        </p:nvSpPr>
        <p:spPr>
          <a:xfrm>
            <a:off x="1965706" y="37081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9" type="title"/>
          </p:nvPr>
        </p:nvSpPr>
        <p:spPr>
          <a:xfrm>
            <a:off x="5122381" y="31978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13"/>
          <p:cNvSpPr txBox="1"/>
          <p:nvPr>
            <p:ph hasCustomPrompt="1" idx="13" type="title"/>
          </p:nvPr>
        </p:nvSpPr>
        <p:spPr>
          <a:xfrm>
            <a:off x="4698056" y="2635650"/>
            <a:ext cx="751500" cy="59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idx="14" type="subTitle"/>
          </p:nvPr>
        </p:nvSpPr>
        <p:spPr>
          <a:xfrm>
            <a:off x="5122381" y="37081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3"/>
          <p:cNvSpPr/>
          <p:nvPr/>
        </p:nvSpPr>
        <p:spPr>
          <a:xfrm>
            <a:off x="-467400" y="-190412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3"/>
          <p:cNvSpPr/>
          <p:nvPr/>
        </p:nvSpPr>
        <p:spPr>
          <a:xfrm>
            <a:off x="7646050" y="297250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802475" y="160622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4571996" y="3358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/>
          <p:nvPr/>
        </p:nvSpPr>
        <p:spPr>
          <a:xfrm>
            <a:off x="8785653" y="18305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"/>
          <p:cNvSpPr/>
          <p:nvPr/>
        </p:nvSpPr>
        <p:spPr>
          <a:xfrm>
            <a:off x="597896" y="39438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4112446" y="4802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/>
          <p:nvPr>
            <p:ph type="title"/>
          </p:nvPr>
        </p:nvSpPr>
        <p:spPr>
          <a:xfrm>
            <a:off x="4744475" y="3374100"/>
            <a:ext cx="2723100" cy="5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" name="Google Shape;246;p14"/>
          <p:cNvSpPr txBox="1"/>
          <p:nvPr>
            <p:ph idx="1" type="subTitle"/>
          </p:nvPr>
        </p:nvSpPr>
        <p:spPr>
          <a:xfrm>
            <a:off x="1856050" y="1924100"/>
            <a:ext cx="4662000" cy="16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4"/>
          <p:cNvSpPr/>
          <p:nvPr/>
        </p:nvSpPr>
        <p:spPr>
          <a:xfrm>
            <a:off x="530150" y="70782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"/>
          <p:cNvSpPr/>
          <p:nvPr/>
        </p:nvSpPr>
        <p:spPr>
          <a:xfrm>
            <a:off x="7701546" y="2864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"/>
          <p:cNvSpPr/>
          <p:nvPr/>
        </p:nvSpPr>
        <p:spPr>
          <a:xfrm>
            <a:off x="5103278" y="3441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"/>
          <p:cNvSpPr/>
          <p:nvPr/>
        </p:nvSpPr>
        <p:spPr>
          <a:xfrm>
            <a:off x="7399196" y="47856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"/>
          <p:cNvSpPr/>
          <p:nvPr/>
        </p:nvSpPr>
        <p:spPr>
          <a:xfrm>
            <a:off x="-426450" y="4134763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4"/>
          <p:cNvGrpSpPr/>
          <p:nvPr/>
        </p:nvGrpSpPr>
        <p:grpSpPr>
          <a:xfrm>
            <a:off x="8485575" y="-107503"/>
            <a:ext cx="1685743" cy="1685693"/>
            <a:chOff x="7926900" y="-615478"/>
            <a:chExt cx="1685743" cy="1685693"/>
          </a:xfrm>
        </p:grpSpPr>
        <p:sp>
          <p:nvSpPr>
            <p:cNvPr id="253" name="Google Shape;253;p14"/>
            <p:cNvSpPr/>
            <p:nvPr/>
          </p:nvSpPr>
          <p:spPr>
            <a:xfrm>
              <a:off x="8327908" y="-216172"/>
              <a:ext cx="1173572" cy="1174424"/>
            </a:xfrm>
            <a:custGeom>
              <a:rect b="b" l="l" r="r" t="t"/>
              <a:pathLst>
                <a:path extrusionOk="0" h="15891" w="15880">
                  <a:moveTo>
                    <a:pt x="15692" y="0"/>
                  </a:moveTo>
                  <a:lnTo>
                    <a:pt x="1" y="15703"/>
                  </a:lnTo>
                  <a:cubicBezTo>
                    <a:pt x="107" y="15762"/>
                    <a:pt x="201" y="15832"/>
                    <a:pt x="318" y="15891"/>
                  </a:cubicBezTo>
                  <a:lnTo>
                    <a:pt x="15880" y="329"/>
                  </a:lnTo>
                  <a:cubicBezTo>
                    <a:pt x="15821" y="223"/>
                    <a:pt x="15762" y="106"/>
                    <a:pt x="15692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8242030" y="-300423"/>
              <a:ext cx="1200472" cy="1199700"/>
            </a:xfrm>
            <a:custGeom>
              <a:rect b="b" l="l" r="r" t="t"/>
              <a:pathLst>
                <a:path extrusionOk="0" h="16233" w="16244">
                  <a:moveTo>
                    <a:pt x="16020" y="1"/>
                  </a:moveTo>
                  <a:lnTo>
                    <a:pt x="0" y="16021"/>
                  </a:lnTo>
                  <a:cubicBezTo>
                    <a:pt x="94" y="16091"/>
                    <a:pt x="188" y="16162"/>
                    <a:pt x="282" y="16232"/>
                  </a:cubicBezTo>
                  <a:lnTo>
                    <a:pt x="16243" y="283"/>
                  </a:lnTo>
                  <a:cubicBezTo>
                    <a:pt x="16161" y="177"/>
                    <a:pt x="16090" y="83"/>
                    <a:pt x="1602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529298" y="-13083"/>
              <a:ext cx="1056362" cy="1055585"/>
            </a:xfrm>
            <a:custGeom>
              <a:rect b="b" l="l" r="r" t="t"/>
              <a:pathLst>
                <a:path extrusionOk="0" h="14283" w="14294">
                  <a:moveTo>
                    <a:pt x="14188" y="0"/>
                  </a:moveTo>
                  <a:lnTo>
                    <a:pt x="1" y="14188"/>
                  </a:lnTo>
                  <a:cubicBezTo>
                    <a:pt x="142" y="14223"/>
                    <a:pt x="271" y="14259"/>
                    <a:pt x="400" y="14282"/>
                  </a:cubicBezTo>
                  <a:lnTo>
                    <a:pt x="14294" y="400"/>
                  </a:lnTo>
                  <a:cubicBezTo>
                    <a:pt x="14259" y="259"/>
                    <a:pt x="14212" y="130"/>
                    <a:pt x="1418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423393" y="-120688"/>
              <a:ext cx="1125831" cy="1126682"/>
            </a:xfrm>
            <a:custGeom>
              <a:rect b="b" l="l" r="r" t="t"/>
              <a:pathLst>
                <a:path extrusionOk="0" h="15245" w="15234">
                  <a:moveTo>
                    <a:pt x="15093" y="0"/>
                  </a:moveTo>
                  <a:lnTo>
                    <a:pt x="1" y="15092"/>
                  </a:lnTo>
                  <a:cubicBezTo>
                    <a:pt x="118" y="15151"/>
                    <a:pt x="236" y="15198"/>
                    <a:pt x="353" y="15245"/>
                  </a:cubicBezTo>
                  <a:lnTo>
                    <a:pt x="15234" y="352"/>
                  </a:lnTo>
                  <a:cubicBezTo>
                    <a:pt x="15198" y="235"/>
                    <a:pt x="15140" y="118"/>
                    <a:pt x="15093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8649985" y="107529"/>
              <a:ext cx="958294" cy="958400"/>
            </a:xfrm>
            <a:custGeom>
              <a:rect b="b" l="l" r="r" t="t"/>
              <a:pathLst>
                <a:path extrusionOk="0" h="12968" w="12967">
                  <a:moveTo>
                    <a:pt x="12908" y="1"/>
                  </a:moveTo>
                  <a:lnTo>
                    <a:pt x="0" y="12908"/>
                  </a:lnTo>
                  <a:cubicBezTo>
                    <a:pt x="153" y="12920"/>
                    <a:pt x="306" y="12944"/>
                    <a:pt x="458" y="12967"/>
                  </a:cubicBezTo>
                  <a:lnTo>
                    <a:pt x="12966" y="447"/>
                  </a:lnTo>
                  <a:cubicBezTo>
                    <a:pt x="12955" y="306"/>
                    <a:pt x="12931" y="142"/>
                    <a:pt x="12908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164726" y="-378540"/>
              <a:ext cx="1210892" cy="1210933"/>
            </a:xfrm>
            <a:custGeom>
              <a:rect b="b" l="l" r="r" t="t"/>
              <a:pathLst>
                <a:path extrusionOk="0" h="16385" w="16385">
                  <a:moveTo>
                    <a:pt x="16126" y="1"/>
                  </a:moveTo>
                  <a:lnTo>
                    <a:pt x="1" y="16115"/>
                  </a:lnTo>
                  <a:cubicBezTo>
                    <a:pt x="48" y="16173"/>
                    <a:pt x="95" y="16220"/>
                    <a:pt x="142" y="16256"/>
                  </a:cubicBezTo>
                  <a:lnTo>
                    <a:pt x="271" y="16385"/>
                  </a:lnTo>
                  <a:lnTo>
                    <a:pt x="16385" y="259"/>
                  </a:lnTo>
                  <a:lnTo>
                    <a:pt x="16256" y="130"/>
                  </a:lnTo>
                  <a:lnTo>
                    <a:pt x="16126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8788852" y="246470"/>
              <a:ext cx="823791" cy="823745"/>
            </a:xfrm>
            <a:custGeom>
              <a:rect b="b" l="l" r="r" t="t"/>
              <a:pathLst>
                <a:path extrusionOk="0" h="11146" w="11147">
                  <a:moveTo>
                    <a:pt x="11146" y="0"/>
                  </a:moveTo>
                  <a:lnTo>
                    <a:pt x="0" y="11146"/>
                  </a:lnTo>
                  <a:cubicBezTo>
                    <a:pt x="176" y="11146"/>
                    <a:pt x="353" y="11122"/>
                    <a:pt x="529" y="11111"/>
                  </a:cubicBezTo>
                  <a:lnTo>
                    <a:pt x="11111" y="529"/>
                  </a:lnTo>
                  <a:cubicBezTo>
                    <a:pt x="11123" y="352"/>
                    <a:pt x="11123" y="176"/>
                    <a:pt x="11146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8954620" y="4122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0"/>
                  </a:moveTo>
                  <a:lnTo>
                    <a:pt x="1" y="8621"/>
                  </a:lnTo>
                  <a:cubicBezTo>
                    <a:pt x="235" y="8562"/>
                    <a:pt x="459" y="8504"/>
                    <a:pt x="694" y="8445"/>
                  </a:cubicBezTo>
                  <a:lnTo>
                    <a:pt x="8445" y="693"/>
                  </a:lnTo>
                  <a:cubicBezTo>
                    <a:pt x="8516" y="470"/>
                    <a:pt x="8574" y="235"/>
                    <a:pt x="8621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7926900" y="-615478"/>
              <a:ext cx="823791" cy="823819"/>
            </a:xfrm>
            <a:custGeom>
              <a:rect b="b" l="l" r="r" t="t"/>
              <a:pathLst>
                <a:path extrusionOk="0" h="11147" w="11147">
                  <a:moveTo>
                    <a:pt x="11147" y="1"/>
                  </a:moveTo>
                  <a:cubicBezTo>
                    <a:pt x="10970" y="1"/>
                    <a:pt x="10794" y="24"/>
                    <a:pt x="10618" y="36"/>
                  </a:cubicBezTo>
                  <a:lnTo>
                    <a:pt x="36" y="10618"/>
                  </a:lnTo>
                  <a:cubicBezTo>
                    <a:pt x="24" y="10794"/>
                    <a:pt x="24" y="10970"/>
                    <a:pt x="1" y="11146"/>
                  </a:cubicBezTo>
                  <a:lnTo>
                    <a:pt x="11147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7932960" y="-611118"/>
              <a:ext cx="958368" cy="958326"/>
            </a:xfrm>
            <a:custGeom>
              <a:rect b="b" l="l" r="r" t="t"/>
              <a:pathLst>
                <a:path extrusionOk="0" h="12967" w="12968">
                  <a:moveTo>
                    <a:pt x="12509" y="0"/>
                  </a:moveTo>
                  <a:lnTo>
                    <a:pt x="1" y="12508"/>
                  </a:lnTo>
                  <a:cubicBezTo>
                    <a:pt x="13" y="12661"/>
                    <a:pt x="24" y="12814"/>
                    <a:pt x="60" y="12967"/>
                  </a:cubicBezTo>
                  <a:lnTo>
                    <a:pt x="12967" y="59"/>
                  </a:lnTo>
                  <a:cubicBezTo>
                    <a:pt x="12815" y="47"/>
                    <a:pt x="12650" y="12"/>
                    <a:pt x="1250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9197693" y="654422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0" y="0"/>
                  </a:moveTo>
                  <a:lnTo>
                    <a:pt x="0" y="4040"/>
                  </a:lnTo>
                  <a:cubicBezTo>
                    <a:pt x="810" y="3547"/>
                    <a:pt x="1574" y="2960"/>
                    <a:pt x="2279" y="2279"/>
                  </a:cubicBezTo>
                  <a:cubicBezTo>
                    <a:pt x="2972" y="1586"/>
                    <a:pt x="3559" y="822"/>
                    <a:pt x="404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947741" y="-5946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1"/>
                  </a:moveTo>
                  <a:lnTo>
                    <a:pt x="8621" y="1"/>
                  </a:lnTo>
                  <a:cubicBezTo>
                    <a:pt x="8386" y="59"/>
                    <a:pt x="8163" y="118"/>
                    <a:pt x="7928" y="177"/>
                  </a:cubicBezTo>
                  <a:lnTo>
                    <a:pt x="177" y="7928"/>
                  </a:lnTo>
                  <a:cubicBezTo>
                    <a:pt x="118" y="8151"/>
                    <a:pt x="59" y="8386"/>
                    <a:pt x="1" y="8621"/>
                  </a:cubicBezTo>
                  <a:lnTo>
                    <a:pt x="8621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043226" y="-498266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1" y="0"/>
                  </a:moveTo>
                  <a:cubicBezTo>
                    <a:pt x="3230" y="482"/>
                    <a:pt x="2467" y="1069"/>
                    <a:pt x="1762" y="1762"/>
                  </a:cubicBezTo>
                  <a:cubicBezTo>
                    <a:pt x="1069" y="2455"/>
                    <a:pt x="482" y="3218"/>
                    <a:pt x="1" y="4040"/>
                  </a:cubicBezTo>
                  <a:lnTo>
                    <a:pt x="4041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8038866" y="-503513"/>
              <a:ext cx="1174459" cy="1174498"/>
            </a:xfrm>
            <a:custGeom>
              <a:rect b="b" l="l" r="r" t="t"/>
              <a:pathLst>
                <a:path extrusionOk="0" h="15892" w="15892">
                  <a:moveTo>
                    <a:pt x="15563" y="1"/>
                  </a:moveTo>
                  <a:lnTo>
                    <a:pt x="1" y="15562"/>
                  </a:lnTo>
                  <a:cubicBezTo>
                    <a:pt x="60" y="15668"/>
                    <a:pt x="118" y="15786"/>
                    <a:pt x="201" y="15891"/>
                  </a:cubicBezTo>
                  <a:lnTo>
                    <a:pt x="15892" y="189"/>
                  </a:lnTo>
                  <a:cubicBezTo>
                    <a:pt x="15786" y="130"/>
                    <a:pt x="15680" y="59"/>
                    <a:pt x="1556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8097916" y="-446237"/>
              <a:ext cx="1201359" cy="1201400"/>
            </a:xfrm>
            <a:custGeom>
              <a:rect b="b" l="l" r="r" t="t"/>
              <a:pathLst>
                <a:path extrusionOk="0" h="16256" w="16256">
                  <a:moveTo>
                    <a:pt x="15973" y="1"/>
                  </a:moveTo>
                  <a:lnTo>
                    <a:pt x="0" y="15974"/>
                  </a:lnTo>
                  <a:cubicBezTo>
                    <a:pt x="71" y="16079"/>
                    <a:pt x="141" y="16173"/>
                    <a:pt x="212" y="16256"/>
                  </a:cubicBezTo>
                  <a:lnTo>
                    <a:pt x="16255" y="224"/>
                  </a:lnTo>
                  <a:cubicBezTo>
                    <a:pt x="16161" y="154"/>
                    <a:pt x="16056" y="83"/>
                    <a:pt x="1597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7954688" y="-588577"/>
              <a:ext cx="1055549" cy="1056472"/>
            </a:xfrm>
            <a:custGeom>
              <a:rect b="b" l="l" r="r" t="t"/>
              <a:pathLst>
                <a:path extrusionOk="0" h="14295" w="14283">
                  <a:moveTo>
                    <a:pt x="13883" y="1"/>
                  </a:moveTo>
                  <a:lnTo>
                    <a:pt x="1" y="13895"/>
                  </a:lnTo>
                  <a:cubicBezTo>
                    <a:pt x="24" y="14024"/>
                    <a:pt x="71" y="14165"/>
                    <a:pt x="106" y="14294"/>
                  </a:cubicBezTo>
                  <a:lnTo>
                    <a:pt x="14282" y="106"/>
                  </a:lnTo>
                  <a:cubicBezTo>
                    <a:pt x="14153" y="59"/>
                    <a:pt x="14024" y="36"/>
                    <a:pt x="1388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7991123" y="-551255"/>
              <a:ext cx="1125831" cy="1124982"/>
            </a:xfrm>
            <a:custGeom>
              <a:rect b="b" l="l" r="r" t="t"/>
              <a:pathLst>
                <a:path extrusionOk="0" h="15222" w="15234">
                  <a:moveTo>
                    <a:pt x="14870" y="1"/>
                  </a:moveTo>
                  <a:lnTo>
                    <a:pt x="1" y="14870"/>
                  </a:lnTo>
                  <a:cubicBezTo>
                    <a:pt x="48" y="14987"/>
                    <a:pt x="107" y="15104"/>
                    <a:pt x="154" y="15222"/>
                  </a:cubicBezTo>
                  <a:lnTo>
                    <a:pt x="15234" y="153"/>
                  </a:lnTo>
                  <a:cubicBezTo>
                    <a:pt x="15116" y="95"/>
                    <a:pt x="14999" y="48"/>
                    <a:pt x="1487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4"/>
          <p:cNvGrpSpPr/>
          <p:nvPr/>
        </p:nvGrpSpPr>
        <p:grpSpPr>
          <a:xfrm>
            <a:off x="1023750" y="-1063064"/>
            <a:ext cx="1618725" cy="1603063"/>
            <a:chOff x="2455825" y="4258086"/>
            <a:chExt cx="1618725" cy="1603063"/>
          </a:xfrm>
        </p:grpSpPr>
        <p:sp>
          <p:nvSpPr>
            <p:cNvPr id="271" name="Google Shape;271;p14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2_2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567025" y="24529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15"/>
          <p:cNvSpPr txBox="1"/>
          <p:nvPr>
            <p:ph idx="1" type="subTitle"/>
          </p:nvPr>
        </p:nvSpPr>
        <p:spPr>
          <a:xfrm>
            <a:off x="1567025" y="2919125"/>
            <a:ext cx="29277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15"/>
          <p:cNvSpPr/>
          <p:nvPr/>
        </p:nvSpPr>
        <p:spPr>
          <a:xfrm>
            <a:off x="0" y="3972761"/>
            <a:ext cx="385853" cy="445930"/>
          </a:xfrm>
          <a:custGeom>
            <a:rect b="b" l="l" r="r" t="t"/>
            <a:pathLst>
              <a:path extrusionOk="0" h="5322" w="4605">
                <a:moveTo>
                  <a:pt x="1" y="1"/>
                </a:moveTo>
                <a:lnTo>
                  <a:pt x="1" y="5321"/>
                </a:lnTo>
                <a:lnTo>
                  <a:pt x="4605" y="2655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7907863" y="1495798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439121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15"/>
          <p:cNvGrpSpPr/>
          <p:nvPr/>
        </p:nvGrpSpPr>
        <p:grpSpPr>
          <a:xfrm>
            <a:off x="6763425" y="4850625"/>
            <a:ext cx="2515048" cy="469398"/>
            <a:chOff x="6763425" y="4850625"/>
            <a:chExt cx="2515048" cy="469398"/>
          </a:xfrm>
        </p:grpSpPr>
        <p:sp>
          <p:nvSpPr>
            <p:cNvPr id="296" name="Google Shape;296;p15"/>
            <p:cNvSpPr/>
            <p:nvPr/>
          </p:nvSpPr>
          <p:spPr>
            <a:xfrm>
              <a:off x="6763425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043467" y="4850625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7321778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7600221" y="4850625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7880130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8160039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8440081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8718391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15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305" name="Google Shape;305;p15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2_2_1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>
            <p:ph type="title"/>
          </p:nvPr>
        </p:nvSpPr>
        <p:spPr>
          <a:xfrm>
            <a:off x="5734275" y="216852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0" name="Google Shape;310;p16"/>
          <p:cNvSpPr txBox="1"/>
          <p:nvPr>
            <p:ph idx="1" type="subTitle"/>
          </p:nvPr>
        </p:nvSpPr>
        <p:spPr>
          <a:xfrm>
            <a:off x="4362800" y="2845750"/>
            <a:ext cx="37080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16"/>
          <p:cNvSpPr/>
          <p:nvPr/>
        </p:nvSpPr>
        <p:spPr>
          <a:xfrm>
            <a:off x="8492675" y="6052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6"/>
          <p:cNvSpPr/>
          <p:nvPr/>
        </p:nvSpPr>
        <p:spPr>
          <a:xfrm>
            <a:off x="0" y="3972761"/>
            <a:ext cx="385853" cy="445930"/>
          </a:xfrm>
          <a:custGeom>
            <a:rect b="b" l="l" r="r" t="t"/>
            <a:pathLst>
              <a:path extrusionOk="0" h="5322" w="4605">
                <a:moveTo>
                  <a:pt x="1" y="1"/>
                </a:moveTo>
                <a:lnTo>
                  <a:pt x="1" y="5321"/>
                </a:lnTo>
                <a:lnTo>
                  <a:pt x="4605" y="2655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6"/>
          <p:cNvSpPr/>
          <p:nvPr/>
        </p:nvSpPr>
        <p:spPr>
          <a:xfrm>
            <a:off x="7636888" y="628623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6"/>
          <p:cNvSpPr/>
          <p:nvPr/>
        </p:nvSpPr>
        <p:spPr>
          <a:xfrm>
            <a:off x="439121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16"/>
          <p:cNvGrpSpPr/>
          <p:nvPr/>
        </p:nvGrpSpPr>
        <p:grpSpPr>
          <a:xfrm>
            <a:off x="6709225" y="4850625"/>
            <a:ext cx="2515048" cy="469398"/>
            <a:chOff x="6763425" y="-121950"/>
            <a:chExt cx="2515048" cy="469398"/>
          </a:xfrm>
        </p:grpSpPr>
        <p:sp>
          <p:nvSpPr>
            <p:cNvPr id="318" name="Google Shape;318;p16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16"/>
          <p:cNvGrpSpPr/>
          <p:nvPr/>
        </p:nvGrpSpPr>
        <p:grpSpPr>
          <a:xfrm>
            <a:off x="2088125" y="-1063064"/>
            <a:ext cx="1618725" cy="1603063"/>
            <a:chOff x="2455825" y="4258086"/>
            <a:chExt cx="1618725" cy="1603063"/>
          </a:xfrm>
        </p:grpSpPr>
        <p:sp>
          <p:nvSpPr>
            <p:cNvPr id="327" name="Google Shape;327;p16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2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" name="Google Shape;345;p17"/>
          <p:cNvSpPr txBox="1"/>
          <p:nvPr>
            <p:ph idx="2" type="title"/>
          </p:nvPr>
        </p:nvSpPr>
        <p:spPr>
          <a:xfrm>
            <a:off x="1345531" y="29457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17"/>
          <p:cNvSpPr txBox="1"/>
          <p:nvPr>
            <p:ph idx="1" type="subTitle"/>
          </p:nvPr>
        </p:nvSpPr>
        <p:spPr>
          <a:xfrm>
            <a:off x="1345531" y="3488150"/>
            <a:ext cx="29157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" name="Google Shape;347;p17"/>
          <p:cNvSpPr/>
          <p:nvPr/>
        </p:nvSpPr>
        <p:spPr>
          <a:xfrm>
            <a:off x="8492675" y="6052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0" y="3972761"/>
            <a:ext cx="385853" cy="445930"/>
          </a:xfrm>
          <a:custGeom>
            <a:rect b="b" l="l" r="r" t="t"/>
            <a:pathLst>
              <a:path extrusionOk="0" h="5322" w="4605">
                <a:moveTo>
                  <a:pt x="1" y="1"/>
                </a:moveTo>
                <a:lnTo>
                  <a:pt x="1" y="5321"/>
                </a:lnTo>
                <a:lnTo>
                  <a:pt x="4605" y="2655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7907863" y="1495798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439121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>
            <a:off x="6763425" y="4850625"/>
            <a:ext cx="2515048" cy="469398"/>
            <a:chOff x="6763425" y="4850625"/>
            <a:chExt cx="2515048" cy="469398"/>
          </a:xfrm>
        </p:grpSpPr>
        <p:sp>
          <p:nvSpPr>
            <p:cNvPr id="354" name="Google Shape;354;p17"/>
            <p:cNvSpPr/>
            <p:nvPr/>
          </p:nvSpPr>
          <p:spPr>
            <a:xfrm>
              <a:off x="6763425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043467" y="4850625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7321778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7600221" y="4850625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7880130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8160039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440081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8718391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17"/>
          <p:cNvSpPr txBox="1"/>
          <p:nvPr>
            <p:ph idx="3" type="title"/>
          </p:nvPr>
        </p:nvSpPr>
        <p:spPr>
          <a:xfrm>
            <a:off x="4985663" y="29604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3" name="Google Shape;363;p17"/>
          <p:cNvSpPr txBox="1"/>
          <p:nvPr>
            <p:ph idx="4" type="subTitle"/>
          </p:nvPr>
        </p:nvSpPr>
        <p:spPr>
          <a:xfrm>
            <a:off x="4985663" y="3488150"/>
            <a:ext cx="29157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BLANK_1_1_1_2_2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6" name="Google Shape;366;p18"/>
          <p:cNvSpPr txBox="1"/>
          <p:nvPr>
            <p:ph idx="2" type="title"/>
          </p:nvPr>
        </p:nvSpPr>
        <p:spPr>
          <a:xfrm>
            <a:off x="720006" y="13276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18"/>
          <p:cNvSpPr txBox="1"/>
          <p:nvPr>
            <p:ph idx="1" type="subTitle"/>
          </p:nvPr>
        </p:nvSpPr>
        <p:spPr>
          <a:xfrm>
            <a:off x="720000" y="1855400"/>
            <a:ext cx="3781500" cy="22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18"/>
          <p:cNvSpPr/>
          <p:nvPr/>
        </p:nvSpPr>
        <p:spPr>
          <a:xfrm>
            <a:off x="8492675" y="6052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7907863" y="1495798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439121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3" name="Google Shape;373;p18"/>
          <p:cNvGrpSpPr/>
          <p:nvPr/>
        </p:nvGrpSpPr>
        <p:grpSpPr>
          <a:xfrm>
            <a:off x="6763425" y="4850625"/>
            <a:ext cx="2515048" cy="469398"/>
            <a:chOff x="6763425" y="4850625"/>
            <a:chExt cx="2515048" cy="469398"/>
          </a:xfrm>
        </p:grpSpPr>
        <p:sp>
          <p:nvSpPr>
            <p:cNvPr id="374" name="Google Shape;374;p18"/>
            <p:cNvSpPr/>
            <p:nvPr/>
          </p:nvSpPr>
          <p:spPr>
            <a:xfrm>
              <a:off x="6763425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7043467" y="4850625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321778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0221" y="4850625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7880130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160039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8440081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8718391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18"/>
          <p:cNvSpPr txBox="1"/>
          <p:nvPr>
            <p:ph idx="3" type="title"/>
          </p:nvPr>
        </p:nvSpPr>
        <p:spPr>
          <a:xfrm>
            <a:off x="4606344" y="13276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3" name="Google Shape;383;p18"/>
          <p:cNvSpPr txBox="1"/>
          <p:nvPr>
            <p:ph idx="4" type="subTitle"/>
          </p:nvPr>
        </p:nvSpPr>
        <p:spPr>
          <a:xfrm>
            <a:off x="4606350" y="1855400"/>
            <a:ext cx="38178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84" name="Google Shape;384;p18"/>
          <p:cNvGrpSpPr/>
          <p:nvPr/>
        </p:nvGrpSpPr>
        <p:grpSpPr>
          <a:xfrm>
            <a:off x="561225" y="4200036"/>
            <a:ext cx="1618725" cy="1603063"/>
            <a:chOff x="2455825" y="4258086"/>
            <a:chExt cx="1618725" cy="1603063"/>
          </a:xfrm>
        </p:grpSpPr>
        <p:sp>
          <p:nvSpPr>
            <p:cNvPr id="385" name="Google Shape;385;p18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19"/>
          <p:cNvSpPr txBox="1"/>
          <p:nvPr>
            <p:ph idx="2" type="title"/>
          </p:nvPr>
        </p:nvSpPr>
        <p:spPr>
          <a:xfrm>
            <a:off x="720000" y="29567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1" type="subTitle"/>
          </p:nvPr>
        </p:nvSpPr>
        <p:spPr>
          <a:xfrm>
            <a:off x="720000" y="354325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9"/>
          <p:cNvSpPr txBox="1"/>
          <p:nvPr>
            <p:ph idx="3" type="title"/>
          </p:nvPr>
        </p:nvSpPr>
        <p:spPr>
          <a:xfrm>
            <a:off x="3403800" y="29567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6" name="Google Shape;406;p19"/>
          <p:cNvSpPr txBox="1"/>
          <p:nvPr>
            <p:ph idx="4" type="subTitle"/>
          </p:nvPr>
        </p:nvSpPr>
        <p:spPr>
          <a:xfrm>
            <a:off x="3403800" y="354325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9"/>
          <p:cNvSpPr txBox="1"/>
          <p:nvPr>
            <p:ph idx="5" type="title"/>
          </p:nvPr>
        </p:nvSpPr>
        <p:spPr>
          <a:xfrm>
            <a:off x="6087600" y="29567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8" name="Google Shape;408;p19"/>
          <p:cNvSpPr txBox="1"/>
          <p:nvPr>
            <p:ph idx="6" type="subTitle"/>
          </p:nvPr>
        </p:nvSpPr>
        <p:spPr>
          <a:xfrm>
            <a:off x="6087600" y="354325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9"/>
          <p:cNvSpPr/>
          <p:nvPr/>
        </p:nvSpPr>
        <p:spPr>
          <a:xfrm>
            <a:off x="8492675" y="6052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9"/>
          <p:cNvSpPr/>
          <p:nvPr/>
        </p:nvSpPr>
        <p:spPr>
          <a:xfrm>
            <a:off x="1205175" y="4542648"/>
            <a:ext cx="385853" cy="445930"/>
          </a:xfrm>
          <a:custGeom>
            <a:rect b="b" l="l" r="r" t="t"/>
            <a:pathLst>
              <a:path extrusionOk="0" h="5322" w="4605">
                <a:moveTo>
                  <a:pt x="1" y="1"/>
                </a:moveTo>
                <a:lnTo>
                  <a:pt x="1" y="5321"/>
                </a:lnTo>
                <a:lnTo>
                  <a:pt x="4605" y="2655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9"/>
          <p:cNvSpPr/>
          <p:nvPr/>
        </p:nvSpPr>
        <p:spPr>
          <a:xfrm>
            <a:off x="6555350" y="1017723"/>
            <a:ext cx="226169" cy="225849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9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9"/>
          <p:cNvSpPr/>
          <p:nvPr/>
        </p:nvSpPr>
        <p:spPr>
          <a:xfrm>
            <a:off x="2966596" y="1520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9"/>
          <p:cNvSpPr/>
          <p:nvPr/>
        </p:nvSpPr>
        <p:spPr>
          <a:xfrm>
            <a:off x="8919884" y="413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19"/>
          <p:cNvGrpSpPr/>
          <p:nvPr/>
        </p:nvGrpSpPr>
        <p:grpSpPr>
          <a:xfrm>
            <a:off x="6763425" y="4850625"/>
            <a:ext cx="2515048" cy="469398"/>
            <a:chOff x="6763425" y="4850625"/>
            <a:chExt cx="2515048" cy="469398"/>
          </a:xfrm>
        </p:grpSpPr>
        <p:sp>
          <p:nvSpPr>
            <p:cNvPr id="416" name="Google Shape;416;p19"/>
            <p:cNvSpPr/>
            <p:nvPr/>
          </p:nvSpPr>
          <p:spPr>
            <a:xfrm>
              <a:off x="6763425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043467" y="4850625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321778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7600221" y="4850625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7880130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8160039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8440081" y="4850625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8718391" y="4850625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6" name="Google Shape;426;p20"/>
          <p:cNvSpPr txBox="1"/>
          <p:nvPr>
            <p:ph idx="2" type="title"/>
          </p:nvPr>
        </p:nvSpPr>
        <p:spPr>
          <a:xfrm>
            <a:off x="1691325" y="1459450"/>
            <a:ext cx="293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7" name="Google Shape;427;p20"/>
          <p:cNvSpPr txBox="1"/>
          <p:nvPr>
            <p:ph idx="1" type="subTitle"/>
          </p:nvPr>
        </p:nvSpPr>
        <p:spPr>
          <a:xfrm>
            <a:off x="1691325" y="1895950"/>
            <a:ext cx="26520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20"/>
          <p:cNvSpPr txBox="1"/>
          <p:nvPr>
            <p:ph idx="3" type="title"/>
          </p:nvPr>
        </p:nvSpPr>
        <p:spPr>
          <a:xfrm>
            <a:off x="5556900" y="1459450"/>
            <a:ext cx="293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9" name="Google Shape;429;p20"/>
          <p:cNvSpPr txBox="1"/>
          <p:nvPr>
            <p:ph idx="4" type="subTitle"/>
          </p:nvPr>
        </p:nvSpPr>
        <p:spPr>
          <a:xfrm>
            <a:off x="5556900" y="1895950"/>
            <a:ext cx="26520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5" type="title"/>
          </p:nvPr>
        </p:nvSpPr>
        <p:spPr>
          <a:xfrm>
            <a:off x="1691325" y="3113675"/>
            <a:ext cx="293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1" name="Google Shape;431;p20"/>
          <p:cNvSpPr txBox="1"/>
          <p:nvPr>
            <p:ph idx="6" type="subTitle"/>
          </p:nvPr>
        </p:nvSpPr>
        <p:spPr>
          <a:xfrm>
            <a:off x="1691325" y="3550175"/>
            <a:ext cx="26520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7" type="title"/>
          </p:nvPr>
        </p:nvSpPr>
        <p:spPr>
          <a:xfrm>
            <a:off x="5556900" y="3113675"/>
            <a:ext cx="293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3" name="Google Shape;433;p20"/>
          <p:cNvSpPr txBox="1"/>
          <p:nvPr>
            <p:ph idx="8" type="subTitle"/>
          </p:nvPr>
        </p:nvSpPr>
        <p:spPr>
          <a:xfrm>
            <a:off x="5556900" y="3550175"/>
            <a:ext cx="26520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0"/>
          <p:cNvSpPr/>
          <p:nvPr/>
        </p:nvSpPr>
        <p:spPr>
          <a:xfrm>
            <a:off x="8279425" y="2554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0"/>
          <p:cNvSpPr/>
          <p:nvPr/>
        </p:nvSpPr>
        <p:spPr>
          <a:xfrm>
            <a:off x="469471" y="31691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0"/>
          <p:cNvSpPr/>
          <p:nvPr/>
        </p:nvSpPr>
        <p:spPr>
          <a:xfrm>
            <a:off x="4571928" y="48338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0"/>
          <p:cNvSpPr/>
          <p:nvPr/>
        </p:nvSpPr>
        <p:spPr>
          <a:xfrm>
            <a:off x="8555646" y="16462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0"/>
          <p:cNvGrpSpPr/>
          <p:nvPr/>
        </p:nvGrpSpPr>
        <p:grpSpPr>
          <a:xfrm>
            <a:off x="8204050" y="4253825"/>
            <a:ext cx="1024545" cy="1027200"/>
            <a:chOff x="8204050" y="4253825"/>
            <a:chExt cx="1024545" cy="1027200"/>
          </a:xfrm>
        </p:grpSpPr>
        <p:sp>
          <p:nvSpPr>
            <p:cNvPr id="439" name="Google Shape;439;p20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0"/>
          <p:cNvSpPr/>
          <p:nvPr/>
        </p:nvSpPr>
        <p:spPr>
          <a:xfrm rot="8461903">
            <a:off x="-346089" y="74659"/>
            <a:ext cx="1169931" cy="930687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0"/>
          <p:cNvGrpSpPr/>
          <p:nvPr/>
        </p:nvGrpSpPr>
        <p:grpSpPr>
          <a:xfrm>
            <a:off x="114175" y="4403236"/>
            <a:ext cx="1618725" cy="1603063"/>
            <a:chOff x="2455825" y="4258086"/>
            <a:chExt cx="1618725" cy="1603063"/>
          </a:xfrm>
        </p:grpSpPr>
        <p:sp>
          <p:nvSpPr>
            <p:cNvPr id="451" name="Google Shape;451;p20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3626525" y="1845000"/>
            <a:ext cx="37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hasCustomPrompt="1" idx="2" type="title"/>
          </p:nvPr>
        </p:nvSpPr>
        <p:spPr>
          <a:xfrm>
            <a:off x="6840175" y="727775"/>
            <a:ext cx="121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/>
          <p:nvPr>
            <p:ph idx="1" type="subTitle"/>
          </p:nvPr>
        </p:nvSpPr>
        <p:spPr>
          <a:xfrm>
            <a:off x="3545225" y="2869475"/>
            <a:ext cx="38889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"/>
          <p:cNvSpPr/>
          <p:nvPr/>
        </p:nvSpPr>
        <p:spPr>
          <a:xfrm>
            <a:off x="720000" y="1462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5539471" y="180057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8424003" y="15090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2156971" y="45425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7780496" y="34653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204050" y="4253825"/>
            <a:ext cx="1024545" cy="1027200"/>
            <a:chOff x="8204050" y="4253825"/>
            <a:chExt cx="1024545" cy="1027200"/>
          </a:xfrm>
        </p:grpSpPr>
        <p:sp>
          <p:nvSpPr>
            <p:cNvPr id="51" name="Google Shape;51;p3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 rot="8461903">
            <a:off x="-346089" y="74659"/>
            <a:ext cx="1169931" cy="930687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_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9" name="Google Shape;469;p21"/>
          <p:cNvSpPr txBox="1"/>
          <p:nvPr>
            <p:ph idx="2" type="title"/>
          </p:nvPr>
        </p:nvSpPr>
        <p:spPr>
          <a:xfrm>
            <a:off x="1886938" y="131478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0" name="Google Shape;470;p21"/>
          <p:cNvSpPr txBox="1"/>
          <p:nvPr>
            <p:ph idx="1" type="subTitle"/>
          </p:nvPr>
        </p:nvSpPr>
        <p:spPr>
          <a:xfrm>
            <a:off x="1886950" y="1751300"/>
            <a:ext cx="29559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21"/>
          <p:cNvSpPr txBox="1"/>
          <p:nvPr>
            <p:ph idx="3" type="title"/>
          </p:nvPr>
        </p:nvSpPr>
        <p:spPr>
          <a:xfrm>
            <a:off x="1886938" y="335718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2" name="Google Shape;472;p21"/>
          <p:cNvSpPr txBox="1"/>
          <p:nvPr>
            <p:ph idx="4" type="subTitle"/>
          </p:nvPr>
        </p:nvSpPr>
        <p:spPr>
          <a:xfrm>
            <a:off x="1886950" y="3793700"/>
            <a:ext cx="29559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21"/>
          <p:cNvSpPr txBox="1"/>
          <p:nvPr>
            <p:ph idx="5" type="title"/>
          </p:nvPr>
        </p:nvSpPr>
        <p:spPr>
          <a:xfrm>
            <a:off x="1886938" y="2335988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4" name="Google Shape;474;p21"/>
          <p:cNvSpPr txBox="1"/>
          <p:nvPr>
            <p:ph idx="6" type="subTitle"/>
          </p:nvPr>
        </p:nvSpPr>
        <p:spPr>
          <a:xfrm>
            <a:off x="1886950" y="2772500"/>
            <a:ext cx="29559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21"/>
          <p:cNvSpPr/>
          <p:nvPr/>
        </p:nvSpPr>
        <p:spPr>
          <a:xfrm>
            <a:off x="279625" y="1462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"/>
          <p:cNvSpPr/>
          <p:nvPr/>
        </p:nvSpPr>
        <p:spPr>
          <a:xfrm>
            <a:off x="469471" y="31691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"/>
          <p:cNvSpPr/>
          <p:nvPr/>
        </p:nvSpPr>
        <p:spPr>
          <a:xfrm>
            <a:off x="8555646" y="16462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1"/>
          <p:cNvSpPr/>
          <p:nvPr/>
        </p:nvSpPr>
        <p:spPr>
          <a:xfrm>
            <a:off x="7255800" y="396175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1"/>
          <p:cNvSpPr/>
          <p:nvPr/>
        </p:nvSpPr>
        <p:spPr>
          <a:xfrm>
            <a:off x="-426450" y="4134763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22"/>
          <p:cNvSpPr txBox="1"/>
          <p:nvPr>
            <p:ph idx="2" type="title"/>
          </p:nvPr>
        </p:nvSpPr>
        <p:spPr>
          <a:xfrm>
            <a:off x="720000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3" name="Google Shape;483;p22"/>
          <p:cNvSpPr txBox="1"/>
          <p:nvPr>
            <p:ph idx="1" type="subTitle"/>
          </p:nvPr>
        </p:nvSpPr>
        <p:spPr>
          <a:xfrm>
            <a:off x="720000" y="24217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22"/>
          <p:cNvSpPr txBox="1"/>
          <p:nvPr>
            <p:ph idx="3" type="title"/>
          </p:nvPr>
        </p:nvSpPr>
        <p:spPr>
          <a:xfrm>
            <a:off x="3419269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5" name="Google Shape;485;p22"/>
          <p:cNvSpPr txBox="1"/>
          <p:nvPr>
            <p:ph idx="4" type="subTitle"/>
          </p:nvPr>
        </p:nvSpPr>
        <p:spPr>
          <a:xfrm>
            <a:off x="3419275" y="24217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22"/>
          <p:cNvSpPr txBox="1"/>
          <p:nvPr>
            <p:ph idx="5" type="title"/>
          </p:nvPr>
        </p:nvSpPr>
        <p:spPr>
          <a:xfrm>
            <a:off x="720000" y="34210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7" name="Google Shape;487;p22"/>
          <p:cNvSpPr txBox="1"/>
          <p:nvPr>
            <p:ph idx="6" type="subTitle"/>
          </p:nvPr>
        </p:nvSpPr>
        <p:spPr>
          <a:xfrm>
            <a:off x="720050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22"/>
          <p:cNvSpPr txBox="1"/>
          <p:nvPr>
            <p:ph idx="7" type="title"/>
          </p:nvPr>
        </p:nvSpPr>
        <p:spPr>
          <a:xfrm>
            <a:off x="3419269" y="34210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9" name="Google Shape;489;p22"/>
          <p:cNvSpPr txBox="1"/>
          <p:nvPr>
            <p:ph idx="8" type="subTitle"/>
          </p:nvPr>
        </p:nvSpPr>
        <p:spPr>
          <a:xfrm>
            <a:off x="3419300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22"/>
          <p:cNvSpPr txBox="1"/>
          <p:nvPr>
            <p:ph idx="9" type="title"/>
          </p:nvPr>
        </p:nvSpPr>
        <p:spPr>
          <a:xfrm>
            <a:off x="6118545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1" name="Google Shape;491;p22"/>
          <p:cNvSpPr txBox="1"/>
          <p:nvPr>
            <p:ph idx="13" type="subTitle"/>
          </p:nvPr>
        </p:nvSpPr>
        <p:spPr>
          <a:xfrm>
            <a:off x="6118550" y="24217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22"/>
          <p:cNvSpPr txBox="1"/>
          <p:nvPr>
            <p:ph idx="14" type="title"/>
          </p:nvPr>
        </p:nvSpPr>
        <p:spPr>
          <a:xfrm>
            <a:off x="6118545" y="34210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3" name="Google Shape;493;p22"/>
          <p:cNvSpPr txBox="1"/>
          <p:nvPr>
            <p:ph idx="15" type="subTitle"/>
          </p:nvPr>
        </p:nvSpPr>
        <p:spPr>
          <a:xfrm>
            <a:off x="6118550" y="3855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22"/>
          <p:cNvSpPr/>
          <p:nvPr/>
        </p:nvSpPr>
        <p:spPr>
          <a:xfrm>
            <a:off x="-943200" y="3682688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2"/>
          <p:cNvSpPr/>
          <p:nvPr/>
        </p:nvSpPr>
        <p:spPr>
          <a:xfrm>
            <a:off x="7255800" y="396175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2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2"/>
          <p:cNvSpPr/>
          <p:nvPr/>
        </p:nvSpPr>
        <p:spPr>
          <a:xfrm>
            <a:off x="8823871" y="29601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2"/>
          <p:cNvSpPr/>
          <p:nvPr/>
        </p:nvSpPr>
        <p:spPr>
          <a:xfrm>
            <a:off x="279650" y="208997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2"/>
          <p:cNvSpPr/>
          <p:nvPr/>
        </p:nvSpPr>
        <p:spPr>
          <a:xfrm>
            <a:off x="8747946" y="1709132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22"/>
          <p:cNvGrpSpPr/>
          <p:nvPr/>
        </p:nvGrpSpPr>
        <p:grpSpPr>
          <a:xfrm>
            <a:off x="636700" y="-1206889"/>
            <a:ext cx="1618725" cy="1603063"/>
            <a:chOff x="2455825" y="4258086"/>
            <a:chExt cx="1618725" cy="1603063"/>
          </a:xfrm>
        </p:grpSpPr>
        <p:sp>
          <p:nvSpPr>
            <p:cNvPr id="501" name="Google Shape;501;p22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3"/>
          <p:cNvSpPr txBox="1"/>
          <p:nvPr>
            <p:ph hasCustomPrompt="1" type="title"/>
          </p:nvPr>
        </p:nvSpPr>
        <p:spPr>
          <a:xfrm>
            <a:off x="797888" y="873600"/>
            <a:ext cx="4888500" cy="10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19" name="Google Shape;519;p23"/>
          <p:cNvSpPr txBox="1"/>
          <p:nvPr>
            <p:ph idx="1" type="subTitle"/>
          </p:nvPr>
        </p:nvSpPr>
        <p:spPr>
          <a:xfrm>
            <a:off x="2584475" y="2135725"/>
            <a:ext cx="57612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3"/>
          <p:cNvSpPr/>
          <p:nvPr/>
        </p:nvSpPr>
        <p:spPr>
          <a:xfrm>
            <a:off x="149775" y="195709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3"/>
          <p:cNvSpPr/>
          <p:nvPr/>
        </p:nvSpPr>
        <p:spPr>
          <a:xfrm>
            <a:off x="7286896" y="37417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3"/>
          <p:cNvSpPr/>
          <p:nvPr/>
        </p:nvSpPr>
        <p:spPr>
          <a:xfrm>
            <a:off x="295453" y="1407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3"/>
          <p:cNvSpPr/>
          <p:nvPr/>
        </p:nvSpPr>
        <p:spPr>
          <a:xfrm>
            <a:off x="658946" y="40847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3"/>
          <p:cNvSpPr/>
          <p:nvPr/>
        </p:nvSpPr>
        <p:spPr>
          <a:xfrm>
            <a:off x="8542046" y="19570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3"/>
          <p:cNvSpPr txBox="1"/>
          <p:nvPr>
            <p:ph hasCustomPrompt="1" idx="2" type="title"/>
          </p:nvPr>
        </p:nvSpPr>
        <p:spPr>
          <a:xfrm>
            <a:off x="3403763" y="2842600"/>
            <a:ext cx="4888500" cy="99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26" name="Google Shape;526;p23"/>
          <p:cNvSpPr txBox="1"/>
          <p:nvPr>
            <p:ph idx="3" type="subTitle"/>
          </p:nvPr>
        </p:nvSpPr>
        <p:spPr>
          <a:xfrm>
            <a:off x="940000" y="3943075"/>
            <a:ext cx="57612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7" name="Google Shape;527;p23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528" name="Google Shape;528;p23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"/>
          <p:cNvSpPr txBox="1"/>
          <p:nvPr>
            <p:ph type="title"/>
          </p:nvPr>
        </p:nvSpPr>
        <p:spPr>
          <a:xfrm>
            <a:off x="720000" y="445025"/>
            <a:ext cx="7256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8" name="Google Shape;538;p24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4"/>
          <p:cNvSpPr/>
          <p:nvPr/>
        </p:nvSpPr>
        <p:spPr>
          <a:xfrm>
            <a:off x="8310496" y="3157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4"/>
          <p:cNvSpPr/>
          <p:nvPr/>
        </p:nvSpPr>
        <p:spPr>
          <a:xfrm>
            <a:off x="-426450" y="4134763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24"/>
          <p:cNvGrpSpPr/>
          <p:nvPr/>
        </p:nvGrpSpPr>
        <p:grpSpPr>
          <a:xfrm>
            <a:off x="7926900" y="-615478"/>
            <a:ext cx="1685743" cy="1685693"/>
            <a:chOff x="7926900" y="-615478"/>
            <a:chExt cx="1685743" cy="1685693"/>
          </a:xfrm>
        </p:grpSpPr>
        <p:sp>
          <p:nvSpPr>
            <p:cNvPr id="542" name="Google Shape;542;p24"/>
            <p:cNvSpPr/>
            <p:nvPr/>
          </p:nvSpPr>
          <p:spPr>
            <a:xfrm>
              <a:off x="8327908" y="-216172"/>
              <a:ext cx="1173572" cy="1174424"/>
            </a:xfrm>
            <a:custGeom>
              <a:rect b="b" l="l" r="r" t="t"/>
              <a:pathLst>
                <a:path extrusionOk="0" h="15891" w="15880">
                  <a:moveTo>
                    <a:pt x="15692" y="0"/>
                  </a:moveTo>
                  <a:lnTo>
                    <a:pt x="1" y="15703"/>
                  </a:lnTo>
                  <a:cubicBezTo>
                    <a:pt x="107" y="15762"/>
                    <a:pt x="201" y="15832"/>
                    <a:pt x="318" y="15891"/>
                  </a:cubicBezTo>
                  <a:lnTo>
                    <a:pt x="15880" y="329"/>
                  </a:lnTo>
                  <a:cubicBezTo>
                    <a:pt x="15821" y="223"/>
                    <a:pt x="15762" y="106"/>
                    <a:pt x="15692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8242030" y="-300423"/>
              <a:ext cx="1200472" cy="1199700"/>
            </a:xfrm>
            <a:custGeom>
              <a:rect b="b" l="l" r="r" t="t"/>
              <a:pathLst>
                <a:path extrusionOk="0" h="16233" w="16244">
                  <a:moveTo>
                    <a:pt x="16020" y="1"/>
                  </a:moveTo>
                  <a:lnTo>
                    <a:pt x="0" y="16021"/>
                  </a:lnTo>
                  <a:cubicBezTo>
                    <a:pt x="94" y="16091"/>
                    <a:pt x="188" y="16162"/>
                    <a:pt x="282" y="16232"/>
                  </a:cubicBezTo>
                  <a:lnTo>
                    <a:pt x="16243" y="283"/>
                  </a:lnTo>
                  <a:cubicBezTo>
                    <a:pt x="16161" y="177"/>
                    <a:pt x="16090" y="83"/>
                    <a:pt x="1602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8529298" y="-13083"/>
              <a:ext cx="1056362" cy="1055585"/>
            </a:xfrm>
            <a:custGeom>
              <a:rect b="b" l="l" r="r" t="t"/>
              <a:pathLst>
                <a:path extrusionOk="0" h="14283" w="14294">
                  <a:moveTo>
                    <a:pt x="14188" y="0"/>
                  </a:moveTo>
                  <a:lnTo>
                    <a:pt x="1" y="14188"/>
                  </a:lnTo>
                  <a:cubicBezTo>
                    <a:pt x="142" y="14223"/>
                    <a:pt x="271" y="14259"/>
                    <a:pt x="400" y="14282"/>
                  </a:cubicBezTo>
                  <a:lnTo>
                    <a:pt x="14294" y="400"/>
                  </a:lnTo>
                  <a:cubicBezTo>
                    <a:pt x="14259" y="259"/>
                    <a:pt x="14212" y="130"/>
                    <a:pt x="1418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8423393" y="-120688"/>
              <a:ext cx="1125831" cy="1126682"/>
            </a:xfrm>
            <a:custGeom>
              <a:rect b="b" l="l" r="r" t="t"/>
              <a:pathLst>
                <a:path extrusionOk="0" h="15245" w="15234">
                  <a:moveTo>
                    <a:pt x="15093" y="0"/>
                  </a:moveTo>
                  <a:lnTo>
                    <a:pt x="1" y="15092"/>
                  </a:lnTo>
                  <a:cubicBezTo>
                    <a:pt x="118" y="15151"/>
                    <a:pt x="236" y="15198"/>
                    <a:pt x="353" y="15245"/>
                  </a:cubicBezTo>
                  <a:lnTo>
                    <a:pt x="15234" y="352"/>
                  </a:lnTo>
                  <a:cubicBezTo>
                    <a:pt x="15198" y="235"/>
                    <a:pt x="15140" y="118"/>
                    <a:pt x="15093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8649985" y="107529"/>
              <a:ext cx="958294" cy="958400"/>
            </a:xfrm>
            <a:custGeom>
              <a:rect b="b" l="l" r="r" t="t"/>
              <a:pathLst>
                <a:path extrusionOk="0" h="12968" w="12967">
                  <a:moveTo>
                    <a:pt x="12908" y="1"/>
                  </a:moveTo>
                  <a:lnTo>
                    <a:pt x="0" y="12908"/>
                  </a:lnTo>
                  <a:cubicBezTo>
                    <a:pt x="153" y="12920"/>
                    <a:pt x="306" y="12944"/>
                    <a:pt x="458" y="12967"/>
                  </a:cubicBezTo>
                  <a:lnTo>
                    <a:pt x="12966" y="447"/>
                  </a:lnTo>
                  <a:cubicBezTo>
                    <a:pt x="12955" y="306"/>
                    <a:pt x="12931" y="142"/>
                    <a:pt x="12908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8164726" y="-378540"/>
              <a:ext cx="1210892" cy="1210933"/>
            </a:xfrm>
            <a:custGeom>
              <a:rect b="b" l="l" r="r" t="t"/>
              <a:pathLst>
                <a:path extrusionOk="0" h="16385" w="16385">
                  <a:moveTo>
                    <a:pt x="16126" y="1"/>
                  </a:moveTo>
                  <a:lnTo>
                    <a:pt x="1" y="16115"/>
                  </a:lnTo>
                  <a:cubicBezTo>
                    <a:pt x="48" y="16173"/>
                    <a:pt x="95" y="16220"/>
                    <a:pt x="142" y="16256"/>
                  </a:cubicBezTo>
                  <a:lnTo>
                    <a:pt x="271" y="16385"/>
                  </a:lnTo>
                  <a:lnTo>
                    <a:pt x="16385" y="259"/>
                  </a:lnTo>
                  <a:lnTo>
                    <a:pt x="16256" y="130"/>
                  </a:lnTo>
                  <a:lnTo>
                    <a:pt x="16126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8788852" y="246470"/>
              <a:ext cx="823791" cy="823745"/>
            </a:xfrm>
            <a:custGeom>
              <a:rect b="b" l="l" r="r" t="t"/>
              <a:pathLst>
                <a:path extrusionOk="0" h="11146" w="11147">
                  <a:moveTo>
                    <a:pt x="11146" y="0"/>
                  </a:moveTo>
                  <a:lnTo>
                    <a:pt x="0" y="11146"/>
                  </a:lnTo>
                  <a:cubicBezTo>
                    <a:pt x="176" y="11146"/>
                    <a:pt x="353" y="11122"/>
                    <a:pt x="529" y="11111"/>
                  </a:cubicBezTo>
                  <a:lnTo>
                    <a:pt x="11111" y="529"/>
                  </a:lnTo>
                  <a:cubicBezTo>
                    <a:pt x="11123" y="352"/>
                    <a:pt x="11123" y="176"/>
                    <a:pt x="11146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8954620" y="4122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0"/>
                  </a:moveTo>
                  <a:lnTo>
                    <a:pt x="1" y="8621"/>
                  </a:lnTo>
                  <a:cubicBezTo>
                    <a:pt x="235" y="8562"/>
                    <a:pt x="459" y="8504"/>
                    <a:pt x="694" y="8445"/>
                  </a:cubicBezTo>
                  <a:lnTo>
                    <a:pt x="8445" y="693"/>
                  </a:lnTo>
                  <a:cubicBezTo>
                    <a:pt x="8516" y="470"/>
                    <a:pt x="8574" y="235"/>
                    <a:pt x="8621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7926900" y="-615478"/>
              <a:ext cx="823791" cy="823819"/>
            </a:xfrm>
            <a:custGeom>
              <a:rect b="b" l="l" r="r" t="t"/>
              <a:pathLst>
                <a:path extrusionOk="0" h="11147" w="11147">
                  <a:moveTo>
                    <a:pt x="11147" y="1"/>
                  </a:moveTo>
                  <a:cubicBezTo>
                    <a:pt x="10970" y="1"/>
                    <a:pt x="10794" y="24"/>
                    <a:pt x="10618" y="36"/>
                  </a:cubicBezTo>
                  <a:lnTo>
                    <a:pt x="36" y="10618"/>
                  </a:lnTo>
                  <a:cubicBezTo>
                    <a:pt x="24" y="10794"/>
                    <a:pt x="24" y="10970"/>
                    <a:pt x="1" y="11146"/>
                  </a:cubicBezTo>
                  <a:lnTo>
                    <a:pt x="11147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932960" y="-611118"/>
              <a:ext cx="958368" cy="958326"/>
            </a:xfrm>
            <a:custGeom>
              <a:rect b="b" l="l" r="r" t="t"/>
              <a:pathLst>
                <a:path extrusionOk="0" h="12967" w="12968">
                  <a:moveTo>
                    <a:pt x="12509" y="0"/>
                  </a:moveTo>
                  <a:lnTo>
                    <a:pt x="1" y="12508"/>
                  </a:lnTo>
                  <a:cubicBezTo>
                    <a:pt x="13" y="12661"/>
                    <a:pt x="24" y="12814"/>
                    <a:pt x="60" y="12967"/>
                  </a:cubicBezTo>
                  <a:lnTo>
                    <a:pt x="12967" y="59"/>
                  </a:lnTo>
                  <a:cubicBezTo>
                    <a:pt x="12815" y="47"/>
                    <a:pt x="12650" y="12"/>
                    <a:pt x="1250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9197693" y="654422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0" y="0"/>
                  </a:moveTo>
                  <a:lnTo>
                    <a:pt x="0" y="4040"/>
                  </a:lnTo>
                  <a:cubicBezTo>
                    <a:pt x="810" y="3547"/>
                    <a:pt x="1574" y="2960"/>
                    <a:pt x="2279" y="2279"/>
                  </a:cubicBezTo>
                  <a:cubicBezTo>
                    <a:pt x="2972" y="1586"/>
                    <a:pt x="3559" y="822"/>
                    <a:pt x="404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7947741" y="-5946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1"/>
                  </a:moveTo>
                  <a:lnTo>
                    <a:pt x="8621" y="1"/>
                  </a:lnTo>
                  <a:cubicBezTo>
                    <a:pt x="8386" y="59"/>
                    <a:pt x="8163" y="118"/>
                    <a:pt x="7928" y="177"/>
                  </a:cubicBezTo>
                  <a:lnTo>
                    <a:pt x="177" y="7928"/>
                  </a:lnTo>
                  <a:cubicBezTo>
                    <a:pt x="118" y="8151"/>
                    <a:pt x="59" y="8386"/>
                    <a:pt x="1" y="8621"/>
                  </a:cubicBezTo>
                  <a:lnTo>
                    <a:pt x="8621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8043226" y="-498266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1" y="0"/>
                  </a:moveTo>
                  <a:cubicBezTo>
                    <a:pt x="3230" y="482"/>
                    <a:pt x="2467" y="1069"/>
                    <a:pt x="1762" y="1762"/>
                  </a:cubicBezTo>
                  <a:cubicBezTo>
                    <a:pt x="1069" y="2455"/>
                    <a:pt x="482" y="3218"/>
                    <a:pt x="1" y="4040"/>
                  </a:cubicBezTo>
                  <a:lnTo>
                    <a:pt x="4041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8038866" y="-503513"/>
              <a:ext cx="1174459" cy="1174498"/>
            </a:xfrm>
            <a:custGeom>
              <a:rect b="b" l="l" r="r" t="t"/>
              <a:pathLst>
                <a:path extrusionOk="0" h="15892" w="15892">
                  <a:moveTo>
                    <a:pt x="15563" y="1"/>
                  </a:moveTo>
                  <a:lnTo>
                    <a:pt x="1" y="15562"/>
                  </a:lnTo>
                  <a:cubicBezTo>
                    <a:pt x="60" y="15668"/>
                    <a:pt x="118" y="15786"/>
                    <a:pt x="201" y="15891"/>
                  </a:cubicBezTo>
                  <a:lnTo>
                    <a:pt x="15892" y="189"/>
                  </a:lnTo>
                  <a:cubicBezTo>
                    <a:pt x="15786" y="130"/>
                    <a:pt x="15680" y="59"/>
                    <a:pt x="1556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8097916" y="-446237"/>
              <a:ext cx="1201359" cy="1201400"/>
            </a:xfrm>
            <a:custGeom>
              <a:rect b="b" l="l" r="r" t="t"/>
              <a:pathLst>
                <a:path extrusionOk="0" h="16256" w="16256">
                  <a:moveTo>
                    <a:pt x="15973" y="1"/>
                  </a:moveTo>
                  <a:lnTo>
                    <a:pt x="0" y="15974"/>
                  </a:lnTo>
                  <a:cubicBezTo>
                    <a:pt x="71" y="16079"/>
                    <a:pt x="141" y="16173"/>
                    <a:pt x="212" y="16256"/>
                  </a:cubicBezTo>
                  <a:lnTo>
                    <a:pt x="16255" y="224"/>
                  </a:lnTo>
                  <a:cubicBezTo>
                    <a:pt x="16161" y="154"/>
                    <a:pt x="16056" y="83"/>
                    <a:pt x="1597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7954688" y="-588577"/>
              <a:ext cx="1055549" cy="1056472"/>
            </a:xfrm>
            <a:custGeom>
              <a:rect b="b" l="l" r="r" t="t"/>
              <a:pathLst>
                <a:path extrusionOk="0" h="14295" w="14283">
                  <a:moveTo>
                    <a:pt x="13883" y="1"/>
                  </a:moveTo>
                  <a:lnTo>
                    <a:pt x="1" y="13895"/>
                  </a:lnTo>
                  <a:cubicBezTo>
                    <a:pt x="24" y="14024"/>
                    <a:pt x="71" y="14165"/>
                    <a:pt x="106" y="14294"/>
                  </a:cubicBezTo>
                  <a:lnTo>
                    <a:pt x="14282" y="106"/>
                  </a:lnTo>
                  <a:cubicBezTo>
                    <a:pt x="14153" y="59"/>
                    <a:pt x="14024" y="36"/>
                    <a:pt x="1388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7991123" y="-551255"/>
              <a:ext cx="1125831" cy="1124982"/>
            </a:xfrm>
            <a:custGeom>
              <a:rect b="b" l="l" r="r" t="t"/>
              <a:pathLst>
                <a:path extrusionOk="0" h="15222" w="15234">
                  <a:moveTo>
                    <a:pt x="14870" y="1"/>
                  </a:moveTo>
                  <a:lnTo>
                    <a:pt x="1" y="14870"/>
                  </a:lnTo>
                  <a:cubicBezTo>
                    <a:pt x="48" y="14987"/>
                    <a:pt x="107" y="15104"/>
                    <a:pt x="154" y="15222"/>
                  </a:cubicBezTo>
                  <a:lnTo>
                    <a:pt x="15234" y="153"/>
                  </a:lnTo>
                  <a:cubicBezTo>
                    <a:pt x="15116" y="95"/>
                    <a:pt x="14999" y="48"/>
                    <a:pt x="1487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24"/>
          <p:cNvSpPr/>
          <p:nvPr/>
        </p:nvSpPr>
        <p:spPr>
          <a:xfrm>
            <a:off x="7269275" y="5893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4"/>
          <p:cNvSpPr/>
          <p:nvPr/>
        </p:nvSpPr>
        <p:spPr>
          <a:xfrm>
            <a:off x="8642903" y="36513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4"/>
          <p:cNvSpPr/>
          <p:nvPr/>
        </p:nvSpPr>
        <p:spPr>
          <a:xfrm>
            <a:off x="212096" y="1663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5"/>
          <p:cNvSpPr txBox="1"/>
          <p:nvPr>
            <p:ph type="title"/>
          </p:nvPr>
        </p:nvSpPr>
        <p:spPr>
          <a:xfrm>
            <a:off x="2562450" y="445025"/>
            <a:ext cx="4019100" cy="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4" name="Google Shape;564;p25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8310496" y="3157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6" name="Google Shape;566;p25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567" name="Google Shape;567;p25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25"/>
          <p:cNvSpPr/>
          <p:nvPr/>
        </p:nvSpPr>
        <p:spPr>
          <a:xfrm>
            <a:off x="-945825" y="3943150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" name="Google Shape;576;p25"/>
          <p:cNvGrpSpPr/>
          <p:nvPr/>
        </p:nvGrpSpPr>
        <p:grpSpPr>
          <a:xfrm>
            <a:off x="6763425" y="4499986"/>
            <a:ext cx="1618725" cy="1603063"/>
            <a:chOff x="2455825" y="4258086"/>
            <a:chExt cx="1618725" cy="1603063"/>
          </a:xfrm>
        </p:grpSpPr>
        <p:sp>
          <p:nvSpPr>
            <p:cNvPr id="577" name="Google Shape;577;p25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6"/>
          <p:cNvSpPr txBox="1"/>
          <p:nvPr>
            <p:ph type="title"/>
          </p:nvPr>
        </p:nvSpPr>
        <p:spPr>
          <a:xfrm>
            <a:off x="720000" y="445025"/>
            <a:ext cx="76128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5" name="Google Shape;595;p26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6"/>
          <p:cNvSpPr/>
          <p:nvPr/>
        </p:nvSpPr>
        <p:spPr>
          <a:xfrm>
            <a:off x="8310496" y="3157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26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598" name="Google Shape;598;p26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26"/>
          <p:cNvSpPr/>
          <p:nvPr/>
        </p:nvSpPr>
        <p:spPr>
          <a:xfrm>
            <a:off x="8432600" y="3778288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6"/>
          <p:cNvSpPr/>
          <p:nvPr/>
        </p:nvSpPr>
        <p:spPr>
          <a:xfrm>
            <a:off x="279650" y="208997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6"/>
          <p:cNvSpPr/>
          <p:nvPr/>
        </p:nvSpPr>
        <p:spPr>
          <a:xfrm>
            <a:off x="7523846" y="479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6"/>
          <p:cNvSpPr/>
          <p:nvPr/>
        </p:nvSpPr>
        <p:spPr>
          <a:xfrm>
            <a:off x="313521" y="29792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26"/>
          <p:cNvGrpSpPr/>
          <p:nvPr/>
        </p:nvGrpSpPr>
        <p:grpSpPr>
          <a:xfrm rot="5400000">
            <a:off x="-419025" y="4253825"/>
            <a:ext cx="1024545" cy="1027200"/>
            <a:chOff x="8204050" y="4253825"/>
            <a:chExt cx="1024545" cy="1027200"/>
          </a:xfrm>
        </p:grpSpPr>
        <p:sp>
          <p:nvSpPr>
            <p:cNvPr id="606" name="Google Shape;606;p26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/>
          <p:nvPr>
            <p:ph type="ctrTitle"/>
          </p:nvPr>
        </p:nvSpPr>
        <p:spPr>
          <a:xfrm>
            <a:off x="720005" y="655900"/>
            <a:ext cx="29148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8" name="Google Shape;618;p27"/>
          <p:cNvSpPr/>
          <p:nvPr/>
        </p:nvSpPr>
        <p:spPr>
          <a:xfrm>
            <a:off x="8677053" y="6304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4796821" y="38163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7"/>
          <p:cNvSpPr txBox="1"/>
          <p:nvPr/>
        </p:nvSpPr>
        <p:spPr>
          <a:xfrm>
            <a:off x="691325" y="3253475"/>
            <a:ext cx="302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Jura"/>
                <a:ea typeface="Jura"/>
                <a:cs typeface="Jura"/>
                <a:sym typeface="Ju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 </a:t>
            </a:r>
            <a:endParaRPr b="1" sz="1000"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grpSp>
        <p:nvGrpSpPr>
          <p:cNvPr id="621" name="Google Shape;621;p27"/>
          <p:cNvGrpSpPr/>
          <p:nvPr/>
        </p:nvGrpSpPr>
        <p:grpSpPr>
          <a:xfrm>
            <a:off x="8214550" y="4325972"/>
            <a:ext cx="1685743" cy="1685693"/>
            <a:chOff x="7926900" y="-615478"/>
            <a:chExt cx="1685743" cy="1685693"/>
          </a:xfrm>
        </p:grpSpPr>
        <p:sp>
          <p:nvSpPr>
            <p:cNvPr id="622" name="Google Shape;622;p27"/>
            <p:cNvSpPr/>
            <p:nvPr/>
          </p:nvSpPr>
          <p:spPr>
            <a:xfrm>
              <a:off x="8327908" y="-216172"/>
              <a:ext cx="1173572" cy="1174424"/>
            </a:xfrm>
            <a:custGeom>
              <a:rect b="b" l="l" r="r" t="t"/>
              <a:pathLst>
                <a:path extrusionOk="0" h="15891" w="15880">
                  <a:moveTo>
                    <a:pt x="15692" y="0"/>
                  </a:moveTo>
                  <a:lnTo>
                    <a:pt x="1" y="15703"/>
                  </a:lnTo>
                  <a:cubicBezTo>
                    <a:pt x="107" y="15762"/>
                    <a:pt x="201" y="15832"/>
                    <a:pt x="318" y="15891"/>
                  </a:cubicBezTo>
                  <a:lnTo>
                    <a:pt x="15880" y="329"/>
                  </a:lnTo>
                  <a:cubicBezTo>
                    <a:pt x="15821" y="223"/>
                    <a:pt x="15762" y="106"/>
                    <a:pt x="15692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8242030" y="-300423"/>
              <a:ext cx="1200472" cy="1199700"/>
            </a:xfrm>
            <a:custGeom>
              <a:rect b="b" l="l" r="r" t="t"/>
              <a:pathLst>
                <a:path extrusionOk="0" h="16233" w="16244">
                  <a:moveTo>
                    <a:pt x="16020" y="1"/>
                  </a:moveTo>
                  <a:lnTo>
                    <a:pt x="0" y="16021"/>
                  </a:lnTo>
                  <a:cubicBezTo>
                    <a:pt x="94" y="16091"/>
                    <a:pt x="188" y="16162"/>
                    <a:pt x="282" y="16232"/>
                  </a:cubicBezTo>
                  <a:lnTo>
                    <a:pt x="16243" y="283"/>
                  </a:lnTo>
                  <a:cubicBezTo>
                    <a:pt x="16161" y="177"/>
                    <a:pt x="16090" y="83"/>
                    <a:pt x="1602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8529298" y="-13083"/>
              <a:ext cx="1056362" cy="1055585"/>
            </a:xfrm>
            <a:custGeom>
              <a:rect b="b" l="l" r="r" t="t"/>
              <a:pathLst>
                <a:path extrusionOk="0" h="14283" w="14294">
                  <a:moveTo>
                    <a:pt x="14188" y="0"/>
                  </a:moveTo>
                  <a:lnTo>
                    <a:pt x="1" y="14188"/>
                  </a:lnTo>
                  <a:cubicBezTo>
                    <a:pt x="142" y="14223"/>
                    <a:pt x="271" y="14259"/>
                    <a:pt x="400" y="14282"/>
                  </a:cubicBezTo>
                  <a:lnTo>
                    <a:pt x="14294" y="400"/>
                  </a:lnTo>
                  <a:cubicBezTo>
                    <a:pt x="14259" y="259"/>
                    <a:pt x="14212" y="130"/>
                    <a:pt x="1418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8423393" y="-120688"/>
              <a:ext cx="1125831" cy="1126682"/>
            </a:xfrm>
            <a:custGeom>
              <a:rect b="b" l="l" r="r" t="t"/>
              <a:pathLst>
                <a:path extrusionOk="0" h="15245" w="15234">
                  <a:moveTo>
                    <a:pt x="15093" y="0"/>
                  </a:moveTo>
                  <a:lnTo>
                    <a:pt x="1" y="15092"/>
                  </a:lnTo>
                  <a:cubicBezTo>
                    <a:pt x="118" y="15151"/>
                    <a:pt x="236" y="15198"/>
                    <a:pt x="353" y="15245"/>
                  </a:cubicBezTo>
                  <a:lnTo>
                    <a:pt x="15234" y="352"/>
                  </a:lnTo>
                  <a:cubicBezTo>
                    <a:pt x="15198" y="235"/>
                    <a:pt x="15140" y="118"/>
                    <a:pt x="15093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8649985" y="107529"/>
              <a:ext cx="958294" cy="958400"/>
            </a:xfrm>
            <a:custGeom>
              <a:rect b="b" l="l" r="r" t="t"/>
              <a:pathLst>
                <a:path extrusionOk="0" h="12968" w="12967">
                  <a:moveTo>
                    <a:pt x="12908" y="1"/>
                  </a:moveTo>
                  <a:lnTo>
                    <a:pt x="0" y="12908"/>
                  </a:lnTo>
                  <a:cubicBezTo>
                    <a:pt x="153" y="12920"/>
                    <a:pt x="306" y="12944"/>
                    <a:pt x="458" y="12967"/>
                  </a:cubicBezTo>
                  <a:lnTo>
                    <a:pt x="12966" y="447"/>
                  </a:lnTo>
                  <a:cubicBezTo>
                    <a:pt x="12955" y="306"/>
                    <a:pt x="12931" y="142"/>
                    <a:pt x="12908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8164726" y="-378540"/>
              <a:ext cx="1210892" cy="1210933"/>
            </a:xfrm>
            <a:custGeom>
              <a:rect b="b" l="l" r="r" t="t"/>
              <a:pathLst>
                <a:path extrusionOk="0" h="16385" w="16385">
                  <a:moveTo>
                    <a:pt x="16126" y="1"/>
                  </a:moveTo>
                  <a:lnTo>
                    <a:pt x="1" y="16115"/>
                  </a:lnTo>
                  <a:cubicBezTo>
                    <a:pt x="48" y="16173"/>
                    <a:pt x="95" y="16220"/>
                    <a:pt x="142" y="16256"/>
                  </a:cubicBezTo>
                  <a:lnTo>
                    <a:pt x="271" y="16385"/>
                  </a:lnTo>
                  <a:lnTo>
                    <a:pt x="16385" y="259"/>
                  </a:lnTo>
                  <a:lnTo>
                    <a:pt x="16256" y="130"/>
                  </a:lnTo>
                  <a:lnTo>
                    <a:pt x="16126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8788852" y="246470"/>
              <a:ext cx="823791" cy="823745"/>
            </a:xfrm>
            <a:custGeom>
              <a:rect b="b" l="l" r="r" t="t"/>
              <a:pathLst>
                <a:path extrusionOk="0" h="11146" w="11147">
                  <a:moveTo>
                    <a:pt x="11146" y="0"/>
                  </a:moveTo>
                  <a:lnTo>
                    <a:pt x="0" y="11146"/>
                  </a:lnTo>
                  <a:cubicBezTo>
                    <a:pt x="176" y="11146"/>
                    <a:pt x="353" y="11122"/>
                    <a:pt x="529" y="11111"/>
                  </a:cubicBezTo>
                  <a:lnTo>
                    <a:pt x="11111" y="529"/>
                  </a:lnTo>
                  <a:cubicBezTo>
                    <a:pt x="11123" y="352"/>
                    <a:pt x="11123" y="176"/>
                    <a:pt x="11146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8954620" y="4122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0"/>
                  </a:moveTo>
                  <a:lnTo>
                    <a:pt x="1" y="8621"/>
                  </a:lnTo>
                  <a:cubicBezTo>
                    <a:pt x="235" y="8562"/>
                    <a:pt x="459" y="8504"/>
                    <a:pt x="694" y="8445"/>
                  </a:cubicBezTo>
                  <a:lnTo>
                    <a:pt x="8445" y="693"/>
                  </a:lnTo>
                  <a:cubicBezTo>
                    <a:pt x="8516" y="470"/>
                    <a:pt x="8574" y="235"/>
                    <a:pt x="8621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7926900" y="-615478"/>
              <a:ext cx="823791" cy="823819"/>
            </a:xfrm>
            <a:custGeom>
              <a:rect b="b" l="l" r="r" t="t"/>
              <a:pathLst>
                <a:path extrusionOk="0" h="11147" w="11147">
                  <a:moveTo>
                    <a:pt x="11147" y="1"/>
                  </a:moveTo>
                  <a:cubicBezTo>
                    <a:pt x="10970" y="1"/>
                    <a:pt x="10794" y="24"/>
                    <a:pt x="10618" y="36"/>
                  </a:cubicBezTo>
                  <a:lnTo>
                    <a:pt x="36" y="10618"/>
                  </a:lnTo>
                  <a:cubicBezTo>
                    <a:pt x="24" y="10794"/>
                    <a:pt x="24" y="10970"/>
                    <a:pt x="1" y="11146"/>
                  </a:cubicBezTo>
                  <a:lnTo>
                    <a:pt x="11147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7932960" y="-611118"/>
              <a:ext cx="958368" cy="958326"/>
            </a:xfrm>
            <a:custGeom>
              <a:rect b="b" l="l" r="r" t="t"/>
              <a:pathLst>
                <a:path extrusionOk="0" h="12967" w="12968">
                  <a:moveTo>
                    <a:pt x="12509" y="0"/>
                  </a:moveTo>
                  <a:lnTo>
                    <a:pt x="1" y="12508"/>
                  </a:lnTo>
                  <a:cubicBezTo>
                    <a:pt x="13" y="12661"/>
                    <a:pt x="24" y="12814"/>
                    <a:pt x="60" y="12967"/>
                  </a:cubicBezTo>
                  <a:lnTo>
                    <a:pt x="12967" y="59"/>
                  </a:lnTo>
                  <a:cubicBezTo>
                    <a:pt x="12815" y="47"/>
                    <a:pt x="12650" y="12"/>
                    <a:pt x="1250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9197693" y="654422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0" y="0"/>
                  </a:moveTo>
                  <a:lnTo>
                    <a:pt x="0" y="4040"/>
                  </a:lnTo>
                  <a:cubicBezTo>
                    <a:pt x="810" y="3547"/>
                    <a:pt x="1574" y="2960"/>
                    <a:pt x="2279" y="2279"/>
                  </a:cubicBezTo>
                  <a:cubicBezTo>
                    <a:pt x="2972" y="1586"/>
                    <a:pt x="3559" y="822"/>
                    <a:pt x="404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7947741" y="-5946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1"/>
                  </a:moveTo>
                  <a:lnTo>
                    <a:pt x="8621" y="1"/>
                  </a:lnTo>
                  <a:cubicBezTo>
                    <a:pt x="8386" y="59"/>
                    <a:pt x="8163" y="118"/>
                    <a:pt x="7928" y="177"/>
                  </a:cubicBezTo>
                  <a:lnTo>
                    <a:pt x="177" y="7928"/>
                  </a:lnTo>
                  <a:cubicBezTo>
                    <a:pt x="118" y="8151"/>
                    <a:pt x="59" y="8386"/>
                    <a:pt x="1" y="8621"/>
                  </a:cubicBezTo>
                  <a:lnTo>
                    <a:pt x="8621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8043226" y="-498266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1" y="0"/>
                  </a:moveTo>
                  <a:cubicBezTo>
                    <a:pt x="3230" y="482"/>
                    <a:pt x="2467" y="1069"/>
                    <a:pt x="1762" y="1762"/>
                  </a:cubicBezTo>
                  <a:cubicBezTo>
                    <a:pt x="1069" y="2455"/>
                    <a:pt x="482" y="3218"/>
                    <a:pt x="1" y="4040"/>
                  </a:cubicBezTo>
                  <a:lnTo>
                    <a:pt x="4041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8038866" y="-503513"/>
              <a:ext cx="1174459" cy="1174498"/>
            </a:xfrm>
            <a:custGeom>
              <a:rect b="b" l="l" r="r" t="t"/>
              <a:pathLst>
                <a:path extrusionOk="0" h="15892" w="15892">
                  <a:moveTo>
                    <a:pt x="15563" y="1"/>
                  </a:moveTo>
                  <a:lnTo>
                    <a:pt x="1" y="15562"/>
                  </a:lnTo>
                  <a:cubicBezTo>
                    <a:pt x="60" y="15668"/>
                    <a:pt x="118" y="15786"/>
                    <a:pt x="201" y="15891"/>
                  </a:cubicBezTo>
                  <a:lnTo>
                    <a:pt x="15892" y="189"/>
                  </a:lnTo>
                  <a:cubicBezTo>
                    <a:pt x="15786" y="130"/>
                    <a:pt x="15680" y="59"/>
                    <a:pt x="1556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8097916" y="-446237"/>
              <a:ext cx="1201359" cy="1201400"/>
            </a:xfrm>
            <a:custGeom>
              <a:rect b="b" l="l" r="r" t="t"/>
              <a:pathLst>
                <a:path extrusionOk="0" h="16256" w="16256">
                  <a:moveTo>
                    <a:pt x="15973" y="1"/>
                  </a:moveTo>
                  <a:lnTo>
                    <a:pt x="0" y="15974"/>
                  </a:lnTo>
                  <a:cubicBezTo>
                    <a:pt x="71" y="16079"/>
                    <a:pt x="141" y="16173"/>
                    <a:pt x="212" y="16256"/>
                  </a:cubicBezTo>
                  <a:lnTo>
                    <a:pt x="16255" y="224"/>
                  </a:lnTo>
                  <a:cubicBezTo>
                    <a:pt x="16161" y="154"/>
                    <a:pt x="16056" y="83"/>
                    <a:pt x="1597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7954688" y="-588577"/>
              <a:ext cx="1055549" cy="1056472"/>
            </a:xfrm>
            <a:custGeom>
              <a:rect b="b" l="l" r="r" t="t"/>
              <a:pathLst>
                <a:path extrusionOk="0" h="14295" w="14283">
                  <a:moveTo>
                    <a:pt x="13883" y="1"/>
                  </a:moveTo>
                  <a:lnTo>
                    <a:pt x="1" y="13895"/>
                  </a:lnTo>
                  <a:cubicBezTo>
                    <a:pt x="24" y="14024"/>
                    <a:pt x="71" y="14165"/>
                    <a:pt x="106" y="14294"/>
                  </a:cubicBezTo>
                  <a:lnTo>
                    <a:pt x="14282" y="106"/>
                  </a:lnTo>
                  <a:cubicBezTo>
                    <a:pt x="14153" y="59"/>
                    <a:pt x="14024" y="36"/>
                    <a:pt x="1388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7991123" y="-551255"/>
              <a:ext cx="1125831" cy="1124982"/>
            </a:xfrm>
            <a:custGeom>
              <a:rect b="b" l="l" r="r" t="t"/>
              <a:pathLst>
                <a:path extrusionOk="0" h="15222" w="15234">
                  <a:moveTo>
                    <a:pt x="14870" y="1"/>
                  </a:moveTo>
                  <a:lnTo>
                    <a:pt x="1" y="14870"/>
                  </a:lnTo>
                  <a:cubicBezTo>
                    <a:pt x="48" y="14987"/>
                    <a:pt x="107" y="15104"/>
                    <a:pt x="154" y="15222"/>
                  </a:cubicBezTo>
                  <a:lnTo>
                    <a:pt x="15234" y="153"/>
                  </a:lnTo>
                  <a:cubicBezTo>
                    <a:pt x="15116" y="95"/>
                    <a:pt x="14999" y="48"/>
                    <a:pt x="1487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27"/>
          <p:cNvGrpSpPr/>
          <p:nvPr/>
        </p:nvGrpSpPr>
        <p:grpSpPr>
          <a:xfrm>
            <a:off x="5908950" y="-317075"/>
            <a:ext cx="2515048" cy="469398"/>
            <a:chOff x="6763425" y="-121950"/>
            <a:chExt cx="2515048" cy="469398"/>
          </a:xfrm>
        </p:grpSpPr>
        <p:sp>
          <p:nvSpPr>
            <p:cNvPr id="640" name="Google Shape;640;p27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27"/>
          <p:cNvSpPr/>
          <p:nvPr/>
        </p:nvSpPr>
        <p:spPr>
          <a:xfrm>
            <a:off x="4053471" y="1523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175" y="2476960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01903" y="27825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27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652" name="Google Shape;652;p27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"/>
          <p:cNvSpPr/>
          <p:nvPr/>
        </p:nvSpPr>
        <p:spPr>
          <a:xfrm>
            <a:off x="5451796" y="5399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8"/>
          <p:cNvSpPr/>
          <p:nvPr/>
        </p:nvSpPr>
        <p:spPr>
          <a:xfrm>
            <a:off x="8364650" y="4256088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8"/>
          <p:cNvSpPr/>
          <p:nvPr/>
        </p:nvSpPr>
        <p:spPr>
          <a:xfrm>
            <a:off x="82175" y="2476960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8"/>
          <p:cNvSpPr/>
          <p:nvPr/>
        </p:nvSpPr>
        <p:spPr>
          <a:xfrm>
            <a:off x="1748496" y="36825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8"/>
          <p:cNvSpPr/>
          <p:nvPr/>
        </p:nvSpPr>
        <p:spPr>
          <a:xfrm>
            <a:off x="8301903" y="27825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8"/>
          <p:cNvSpPr/>
          <p:nvPr/>
        </p:nvSpPr>
        <p:spPr>
          <a:xfrm>
            <a:off x="8367721" y="9650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2" name="Google Shape;662;p28"/>
          <p:cNvGrpSpPr/>
          <p:nvPr/>
        </p:nvGrpSpPr>
        <p:grpSpPr>
          <a:xfrm>
            <a:off x="-1081675" y="768375"/>
            <a:ext cx="1618717" cy="621901"/>
            <a:chOff x="-1081675" y="768375"/>
            <a:chExt cx="1618717" cy="621901"/>
          </a:xfrm>
        </p:grpSpPr>
        <p:sp>
          <p:nvSpPr>
            <p:cNvPr id="663" name="Google Shape;663;p28"/>
            <p:cNvSpPr/>
            <p:nvPr/>
          </p:nvSpPr>
          <p:spPr>
            <a:xfrm>
              <a:off x="-1077587" y="768375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-1081675" y="996115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-1079631" y="1226241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28"/>
          <p:cNvGrpSpPr/>
          <p:nvPr/>
        </p:nvGrpSpPr>
        <p:grpSpPr>
          <a:xfrm>
            <a:off x="5908950" y="-317075"/>
            <a:ext cx="2515048" cy="469398"/>
            <a:chOff x="6763425" y="-121950"/>
            <a:chExt cx="2515048" cy="469398"/>
          </a:xfrm>
        </p:grpSpPr>
        <p:sp>
          <p:nvSpPr>
            <p:cNvPr id="667" name="Google Shape;667;p28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28"/>
          <p:cNvGrpSpPr/>
          <p:nvPr/>
        </p:nvGrpSpPr>
        <p:grpSpPr>
          <a:xfrm>
            <a:off x="-495400" y="3753211"/>
            <a:ext cx="1618725" cy="1603063"/>
            <a:chOff x="2455825" y="4258086"/>
            <a:chExt cx="1618725" cy="1603063"/>
          </a:xfrm>
        </p:grpSpPr>
        <p:sp>
          <p:nvSpPr>
            <p:cNvPr id="676" name="Google Shape;676;p28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9"/>
          <p:cNvSpPr/>
          <p:nvPr/>
        </p:nvSpPr>
        <p:spPr>
          <a:xfrm>
            <a:off x="8155063" y="248313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9"/>
          <p:cNvSpPr/>
          <p:nvPr/>
        </p:nvSpPr>
        <p:spPr>
          <a:xfrm>
            <a:off x="-473000" y="340900"/>
            <a:ext cx="1947196" cy="199101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9"/>
          <p:cNvSpPr/>
          <p:nvPr/>
        </p:nvSpPr>
        <p:spPr>
          <a:xfrm>
            <a:off x="6796821" y="36322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9"/>
          <p:cNvSpPr/>
          <p:nvPr/>
        </p:nvSpPr>
        <p:spPr>
          <a:xfrm>
            <a:off x="279650" y="208997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9"/>
          <p:cNvSpPr/>
          <p:nvPr/>
        </p:nvSpPr>
        <p:spPr>
          <a:xfrm>
            <a:off x="5745296" y="1026207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" name="Google Shape;698;p29"/>
          <p:cNvGrpSpPr/>
          <p:nvPr/>
        </p:nvGrpSpPr>
        <p:grpSpPr>
          <a:xfrm>
            <a:off x="8204050" y="4253825"/>
            <a:ext cx="1024545" cy="1027200"/>
            <a:chOff x="8204050" y="4253825"/>
            <a:chExt cx="1024545" cy="1027200"/>
          </a:xfrm>
        </p:grpSpPr>
        <p:sp>
          <p:nvSpPr>
            <p:cNvPr id="699" name="Google Shape;699;p29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29"/>
          <p:cNvSpPr/>
          <p:nvPr/>
        </p:nvSpPr>
        <p:spPr>
          <a:xfrm>
            <a:off x="-439475" y="3900595"/>
            <a:ext cx="976522" cy="915922"/>
          </a:xfrm>
          <a:custGeom>
            <a:rect b="b" l="l" r="r" t="t"/>
            <a:pathLst>
              <a:path extrusionOk="0" h="6622" w="7060">
                <a:moveTo>
                  <a:pt x="2767" y="0"/>
                </a:moveTo>
                <a:cubicBezTo>
                  <a:pt x="1766" y="0"/>
                  <a:pt x="764" y="379"/>
                  <a:pt x="1" y="1136"/>
                </a:cubicBezTo>
                <a:lnTo>
                  <a:pt x="5533" y="6621"/>
                </a:lnTo>
                <a:cubicBezTo>
                  <a:pt x="7059" y="5106"/>
                  <a:pt x="7059" y="2640"/>
                  <a:pt x="5533" y="1136"/>
                </a:cubicBezTo>
                <a:cubicBezTo>
                  <a:pt x="4769" y="379"/>
                  <a:pt x="3768" y="0"/>
                  <a:pt x="2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0"/>
          <p:cNvSpPr/>
          <p:nvPr/>
        </p:nvSpPr>
        <p:spPr>
          <a:xfrm>
            <a:off x="8527275" y="-439637"/>
            <a:ext cx="1311011" cy="1311011"/>
          </a:xfrm>
          <a:custGeom>
            <a:rect b="b" l="l" r="r" t="t"/>
            <a:pathLst>
              <a:path extrusionOk="0" h="12380" w="12380">
                <a:moveTo>
                  <a:pt x="8868" y="223"/>
                </a:moveTo>
                <a:lnTo>
                  <a:pt x="8868" y="8868"/>
                </a:lnTo>
                <a:lnTo>
                  <a:pt x="224" y="8868"/>
                </a:lnTo>
                <a:lnTo>
                  <a:pt x="224" y="223"/>
                </a:lnTo>
                <a:close/>
                <a:moveTo>
                  <a:pt x="9091" y="317"/>
                </a:moveTo>
                <a:lnTo>
                  <a:pt x="12156" y="3442"/>
                </a:lnTo>
                <a:lnTo>
                  <a:pt x="12156" y="11992"/>
                </a:lnTo>
                <a:lnTo>
                  <a:pt x="9091" y="8926"/>
                </a:lnTo>
                <a:lnTo>
                  <a:pt x="9091" y="317"/>
                </a:lnTo>
                <a:close/>
                <a:moveTo>
                  <a:pt x="8950" y="9079"/>
                </a:moveTo>
                <a:lnTo>
                  <a:pt x="12015" y="12144"/>
                </a:lnTo>
                <a:lnTo>
                  <a:pt x="3454" y="12144"/>
                </a:lnTo>
                <a:lnTo>
                  <a:pt x="329" y="9079"/>
                </a:lnTo>
                <a:close/>
                <a:moveTo>
                  <a:pt x="1" y="0"/>
                </a:moveTo>
                <a:lnTo>
                  <a:pt x="1" y="9091"/>
                </a:lnTo>
                <a:lnTo>
                  <a:pt x="3371" y="12379"/>
                </a:lnTo>
                <a:lnTo>
                  <a:pt x="12380" y="12379"/>
                </a:lnTo>
                <a:lnTo>
                  <a:pt x="12380" y="3359"/>
                </a:lnTo>
                <a:lnTo>
                  <a:pt x="9091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" name="Google Shape;712;p30"/>
          <p:cNvGrpSpPr/>
          <p:nvPr/>
        </p:nvGrpSpPr>
        <p:grpSpPr>
          <a:xfrm>
            <a:off x="-424775" y="-486903"/>
            <a:ext cx="1685743" cy="1685693"/>
            <a:chOff x="7926900" y="-615478"/>
            <a:chExt cx="1685743" cy="1685693"/>
          </a:xfrm>
        </p:grpSpPr>
        <p:sp>
          <p:nvSpPr>
            <p:cNvPr id="713" name="Google Shape;713;p30"/>
            <p:cNvSpPr/>
            <p:nvPr/>
          </p:nvSpPr>
          <p:spPr>
            <a:xfrm>
              <a:off x="8327908" y="-216172"/>
              <a:ext cx="1173572" cy="1174424"/>
            </a:xfrm>
            <a:custGeom>
              <a:rect b="b" l="l" r="r" t="t"/>
              <a:pathLst>
                <a:path extrusionOk="0" h="15891" w="15880">
                  <a:moveTo>
                    <a:pt x="15692" y="0"/>
                  </a:moveTo>
                  <a:lnTo>
                    <a:pt x="1" y="15703"/>
                  </a:lnTo>
                  <a:cubicBezTo>
                    <a:pt x="107" y="15762"/>
                    <a:pt x="201" y="15832"/>
                    <a:pt x="318" y="15891"/>
                  </a:cubicBezTo>
                  <a:lnTo>
                    <a:pt x="15880" y="329"/>
                  </a:lnTo>
                  <a:cubicBezTo>
                    <a:pt x="15821" y="223"/>
                    <a:pt x="15762" y="106"/>
                    <a:pt x="15692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8242030" y="-300423"/>
              <a:ext cx="1200472" cy="1199700"/>
            </a:xfrm>
            <a:custGeom>
              <a:rect b="b" l="l" r="r" t="t"/>
              <a:pathLst>
                <a:path extrusionOk="0" h="16233" w="16244">
                  <a:moveTo>
                    <a:pt x="16020" y="1"/>
                  </a:moveTo>
                  <a:lnTo>
                    <a:pt x="0" y="16021"/>
                  </a:lnTo>
                  <a:cubicBezTo>
                    <a:pt x="94" y="16091"/>
                    <a:pt x="188" y="16162"/>
                    <a:pt x="282" y="16232"/>
                  </a:cubicBezTo>
                  <a:lnTo>
                    <a:pt x="16243" y="283"/>
                  </a:lnTo>
                  <a:cubicBezTo>
                    <a:pt x="16161" y="177"/>
                    <a:pt x="16090" y="83"/>
                    <a:pt x="1602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8529298" y="-13083"/>
              <a:ext cx="1056362" cy="1055585"/>
            </a:xfrm>
            <a:custGeom>
              <a:rect b="b" l="l" r="r" t="t"/>
              <a:pathLst>
                <a:path extrusionOk="0" h="14283" w="14294">
                  <a:moveTo>
                    <a:pt x="14188" y="0"/>
                  </a:moveTo>
                  <a:lnTo>
                    <a:pt x="1" y="14188"/>
                  </a:lnTo>
                  <a:cubicBezTo>
                    <a:pt x="142" y="14223"/>
                    <a:pt x="271" y="14259"/>
                    <a:pt x="400" y="14282"/>
                  </a:cubicBezTo>
                  <a:lnTo>
                    <a:pt x="14294" y="400"/>
                  </a:lnTo>
                  <a:cubicBezTo>
                    <a:pt x="14259" y="259"/>
                    <a:pt x="14212" y="130"/>
                    <a:pt x="1418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8423393" y="-120688"/>
              <a:ext cx="1125831" cy="1126682"/>
            </a:xfrm>
            <a:custGeom>
              <a:rect b="b" l="l" r="r" t="t"/>
              <a:pathLst>
                <a:path extrusionOk="0" h="15245" w="15234">
                  <a:moveTo>
                    <a:pt x="15093" y="0"/>
                  </a:moveTo>
                  <a:lnTo>
                    <a:pt x="1" y="15092"/>
                  </a:lnTo>
                  <a:cubicBezTo>
                    <a:pt x="118" y="15151"/>
                    <a:pt x="236" y="15198"/>
                    <a:pt x="353" y="15245"/>
                  </a:cubicBezTo>
                  <a:lnTo>
                    <a:pt x="15234" y="352"/>
                  </a:lnTo>
                  <a:cubicBezTo>
                    <a:pt x="15198" y="235"/>
                    <a:pt x="15140" y="118"/>
                    <a:pt x="15093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8649985" y="107529"/>
              <a:ext cx="958294" cy="958400"/>
            </a:xfrm>
            <a:custGeom>
              <a:rect b="b" l="l" r="r" t="t"/>
              <a:pathLst>
                <a:path extrusionOk="0" h="12968" w="12967">
                  <a:moveTo>
                    <a:pt x="12908" y="1"/>
                  </a:moveTo>
                  <a:lnTo>
                    <a:pt x="0" y="12908"/>
                  </a:lnTo>
                  <a:cubicBezTo>
                    <a:pt x="153" y="12920"/>
                    <a:pt x="306" y="12944"/>
                    <a:pt x="458" y="12967"/>
                  </a:cubicBezTo>
                  <a:lnTo>
                    <a:pt x="12966" y="447"/>
                  </a:lnTo>
                  <a:cubicBezTo>
                    <a:pt x="12955" y="306"/>
                    <a:pt x="12931" y="142"/>
                    <a:pt x="12908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8164726" y="-378540"/>
              <a:ext cx="1210892" cy="1210933"/>
            </a:xfrm>
            <a:custGeom>
              <a:rect b="b" l="l" r="r" t="t"/>
              <a:pathLst>
                <a:path extrusionOk="0" h="16385" w="16385">
                  <a:moveTo>
                    <a:pt x="16126" y="1"/>
                  </a:moveTo>
                  <a:lnTo>
                    <a:pt x="1" y="16115"/>
                  </a:lnTo>
                  <a:cubicBezTo>
                    <a:pt x="48" y="16173"/>
                    <a:pt x="95" y="16220"/>
                    <a:pt x="142" y="16256"/>
                  </a:cubicBezTo>
                  <a:lnTo>
                    <a:pt x="271" y="16385"/>
                  </a:lnTo>
                  <a:lnTo>
                    <a:pt x="16385" y="259"/>
                  </a:lnTo>
                  <a:lnTo>
                    <a:pt x="16256" y="130"/>
                  </a:lnTo>
                  <a:lnTo>
                    <a:pt x="16126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8788852" y="246470"/>
              <a:ext cx="823791" cy="823745"/>
            </a:xfrm>
            <a:custGeom>
              <a:rect b="b" l="l" r="r" t="t"/>
              <a:pathLst>
                <a:path extrusionOk="0" h="11146" w="11147">
                  <a:moveTo>
                    <a:pt x="11146" y="0"/>
                  </a:moveTo>
                  <a:lnTo>
                    <a:pt x="0" y="11146"/>
                  </a:lnTo>
                  <a:cubicBezTo>
                    <a:pt x="176" y="11146"/>
                    <a:pt x="353" y="11122"/>
                    <a:pt x="529" y="11111"/>
                  </a:cubicBezTo>
                  <a:lnTo>
                    <a:pt x="11111" y="529"/>
                  </a:lnTo>
                  <a:cubicBezTo>
                    <a:pt x="11123" y="352"/>
                    <a:pt x="11123" y="176"/>
                    <a:pt x="11146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8954620" y="4122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0"/>
                  </a:moveTo>
                  <a:lnTo>
                    <a:pt x="1" y="8621"/>
                  </a:lnTo>
                  <a:cubicBezTo>
                    <a:pt x="235" y="8562"/>
                    <a:pt x="459" y="8504"/>
                    <a:pt x="694" y="8445"/>
                  </a:cubicBezTo>
                  <a:lnTo>
                    <a:pt x="8445" y="693"/>
                  </a:lnTo>
                  <a:cubicBezTo>
                    <a:pt x="8516" y="470"/>
                    <a:pt x="8574" y="235"/>
                    <a:pt x="8621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926900" y="-615478"/>
              <a:ext cx="823791" cy="823819"/>
            </a:xfrm>
            <a:custGeom>
              <a:rect b="b" l="l" r="r" t="t"/>
              <a:pathLst>
                <a:path extrusionOk="0" h="11147" w="11147">
                  <a:moveTo>
                    <a:pt x="11147" y="1"/>
                  </a:moveTo>
                  <a:cubicBezTo>
                    <a:pt x="10970" y="1"/>
                    <a:pt x="10794" y="24"/>
                    <a:pt x="10618" y="36"/>
                  </a:cubicBezTo>
                  <a:lnTo>
                    <a:pt x="36" y="10618"/>
                  </a:lnTo>
                  <a:cubicBezTo>
                    <a:pt x="24" y="10794"/>
                    <a:pt x="24" y="10970"/>
                    <a:pt x="1" y="11146"/>
                  </a:cubicBezTo>
                  <a:lnTo>
                    <a:pt x="11147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932960" y="-611118"/>
              <a:ext cx="958368" cy="958326"/>
            </a:xfrm>
            <a:custGeom>
              <a:rect b="b" l="l" r="r" t="t"/>
              <a:pathLst>
                <a:path extrusionOk="0" h="12967" w="12968">
                  <a:moveTo>
                    <a:pt x="12509" y="0"/>
                  </a:moveTo>
                  <a:lnTo>
                    <a:pt x="1" y="12508"/>
                  </a:lnTo>
                  <a:cubicBezTo>
                    <a:pt x="13" y="12661"/>
                    <a:pt x="24" y="12814"/>
                    <a:pt x="60" y="12967"/>
                  </a:cubicBezTo>
                  <a:lnTo>
                    <a:pt x="12967" y="59"/>
                  </a:lnTo>
                  <a:cubicBezTo>
                    <a:pt x="12815" y="47"/>
                    <a:pt x="12650" y="12"/>
                    <a:pt x="1250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9197693" y="654422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0" y="0"/>
                  </a:moveTo>
                  <a:lnTo>
                    <a:pt x="0" y="4040"/>
                  </a:lnTo>
                  <a:cubicBezTo>
                    <a:pt x="810" y="3547"/>
                    <a:pt x="1574" y="2960"/>
                    <a:pt x="2279" y="2279"/>
                  </a:cubicBezTo>
                  <a:cubicBezTo>
                    <a:pt x="2972" y="1586"/>
                    <a:pt x="3559" y="822"/>
                    <a:pt x="404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7947741" y="-594637"/>
              <a:ext cx="637187" cy="637209"/>
            </a:xfrm>
            <a:custGeom>
              <a:rect b="b" l="l" r="r" t="t"/>
              <a:pathLst>
                <a:path extrusionOk="0" h="8622" w="8622">
                  <a:moveTo>
                    <a:pt x="8621" y="1"/>
                  </a:moveTo>
                  <a:lnTo>
                    <a:pt x="8621" y="1"/>
                  </a:lnTo>
                  <a:cubicBezTo>
                    <a:pt x="8386" y="59"/>
                    <a:pt x="8163" y="118"/>
                    <a:pt x="7928" y="177"/>
                  </a:cubicBezTo>
                  <a:lnTo>
                    <a:pt x="177" y="7928"/>
                  </a:lnTo>
                  <a:cubicBezTo>
                    <a:pt x="118" y="8151"/>
                    <a:pt x="59" y="8386"/>
                    <a:pt x="1" y="8621"/>
                  </a:cubicBezTo>
                  <a:lnTo>
                    <a:pt x="8621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8043226" y="-498266"/>
              <a:ext cx="298640" cy="298650"/>
            </a:xfrm>
            <a:custGeom>
              <a:rect b="b" l="l" r="r" t="t"/>
              <a:pathLst>
                <a:path extrusionOk="0" h="4041" w="4041">
                  <a:moveTo>
                    <a:pt x="4041" y="0"/>
                  </a:moveTo>
                  <a:cubicBezTo>
                    <a:pt x="3230" y="482"/>
                    <a:pt x="2467" y="1069"/>
                    <a:pt x="1762" y="1762"/>
                  </a:cubicBezTo>
                  <a:cubicBezTo>
                    <a:pt x="1069" y="2455"/>
                    <a:pt x="482" y="3218"/>
                    <a:pt x="1" y="4040"/>
                  </a:cubicBezTo>
                  <a:lnTo>
                    <a:pt x="4041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8038866" y="-503513"/>
              <a:ext cx="1174459" cy="1174498"/>
            </a:xfrm>
            <a:custGeom>
              <a:rect b="b" l="l" r="r" t="t"/>
              <a:pathLst>
                <a:path extrusionOk="0" h="15892" w="15892">
                  <a:moveTo>
                    <a:pt x="15563" y="1"/>
                  </a:moveTo>
                  <a:lnTo>
                    <a:pt x="1" y="15562"/>
                  </a:lnTo>
                  <a:cubicBezTo>
                    <a:pt x="60" y="15668"/>
                    <a:pt x="118" y="15786"/>
                    <a:pt x="201" y="15891"/>
                  </a:cubicBezTo>
                  <a:lnTo>
                    <a:pt x="15892" y="189"/>
                  </a:lnTo>
                  <a:cubicBezTo>
                    <a:pt x="15786" y="130"/>
                    <a:pt x="15680" y="59"/>
                    <a:pt x="1556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8097916" y="-446237"/>
              <a:ext cx="1201359" cy="1201400"/>
            </a:xfrm>
            <a:custGeom>
              <a:rect b="b" l="l" r="r" t="t"/>
              <a:pathLst>
                <a:path extrusionOk="0" h="16256" w="16256">
                  <a:moveTo>
                    <a:pt x="15973" y="1"/>
                  </a:moveTo>
                  <a:lnTo>
                    <a:pt x="0" y="15974"/>
                  </a:lnTo>
                  <a:cubicBezTo>
                    <a:pt x="71" y="16079"/>
                    <a:pt x="141" y="16173"/>
                    <a:pt x="212" y="16256"/>
                  </a:cubicBezTo>
                  <a:lnTo>
                    <a:pt x="16255" y="224"/>
                  </a:lnTo>
                  <a:cubicBezTo>
                    <a:pt x="16161" y="154"/>
                    <a:pt x="16056" y="83"/>
                    <a:pt x="1597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7954688" y="-588577"/>
              <a:ext cx="1055549" cy="1056472"/>
            </a:xfrm>
            <a:custGeom>
              <a:rect b="b" l="l" r="r" t="t"/>
              <a:pathLst>
                <a:path extrusionOk="0" h="14295" w="14283">
                  <a:moveTo>
                    <a:pt x="13883" y="1"/>
                  </a:moveTo>
                  <a:lnTo>
                    <a:pt x="1" y="13895"/>
                  </a:lnTo>
                  <a:cubicBezTo>
                    <a:pt x="24" y="14024"/>
                    <a:pt x="71" y="14165"/>
                    <a:pt x="106" y="14294"/>
                  </a:cubicBezTo>
                  <a:lnTo>
                    <a:pt x="14282" y="106"/>
                  </a:lnTo>
                  <a:cubicBezTo>
                    <a:pt x="14153" y="59"/>
                    <a:pt x="14024" y="36"/>
                    <a:pt x="1388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7991123" y="-551255"/>
              <a:ext cx="1125831" cy="1124982"/>
            </a:xfrm>
            <a:custGeom>
              <a:rect b="b" l="l" r="r" t="t"/>
              <a:pathLst>
                <a:path extrusionOk="0" h="15222" w="15234">
                  <a:moveTo>
                    <a:pt x="14870" y="1"/>
                  </a:moveTo>
                  <a:lnTo>
                    <a:pt x="1" y="14870"/>
                  </a:lnTo>
                  <a:cubicBezTo>
                    <a:pt x="48" y="14987"/>
                    <a:pt x="107" y="15104"/>
                    <a:pt x="154" y="15222"/>
                  </a:cubicBezTo>
                  <a:lnTo>
                    <a:pt x="15234" y="153"/>
                  </a:lnTo>
                  <a:cubicBezTo>
                    <a:pt x="15116" y="95"/>
                    <a:pt x="14999" y="48"/>
                    <a:pt x="1487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30"/>
          <p:cNvSpPr/>
          <p:nvPr/>
        </p:nvSpPr>
        <p:spPr>
          <a:xfrm>
            <a:off x="3088696" y="4850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0"/>
          <p:cNvSpPr/>
          <p:nvPr/>
        </p:nvSpPr>
        <p:spPr>
          <a:xfrm>
            <a:off x="8310496" y="31576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0"/>
          <p:cNvSpPr/>
          <p:nvPr/>
        </p:nvSpPr>
        <p:spPr>
          <a:xfrm>
            <a:off x="7269275" y="5893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0"/>
          <p:cNvSpPr/>
          <p:nvPr/>
        </p:nvSpPr>
        <p:spPr>
          <a:xfrm>
            <a:off x="8642903" y="36513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0"/>
          <p:cNvSpPr/>
          <p:nvPr/>
        </p:nvSpPr>
        <p:spPr>
          <a:xfrm>
            <a:off x="212096" y="1663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5" name="Google Shape;735;p30"/>
          <p:cNvGrpSpPr/>
          <p:nvPr/>
        </p:nvGrpSpPr>
        <p:grpSpPr>
          <a:xfrm>
            <a:off x="2455825" y="4258086"/>
            <a:ext cx="1618725" cy="1603063"/>
            <a:chOff x="2455825" y="4258086"/>
            <a:chExt cx="1618725" cy="1603063"/>
          </a:xfrm>
        </p:grpSpPr>
        <p:sp>
          <p:nvSpPr>
            <p:cNvPr id="736" name="Google Shape;736;p30"/>
            <p:cNvSpPr/>
            <p:nvPr/>
          </p:nvSpPr>
          <p:spPr>
            <a:xfrm>
              <a:off x="24558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29697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34825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39952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24558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29697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34825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39952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4569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29697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34825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39964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24569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29697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34825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39964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1" type="body"/>
          </p:nvPr>
        </p:nvSpPr>
        <p:spPr>
          <a:xfrm>
            <a:off x="720000" y="1000075"/>
            <a:ext cx="7704000" cy="3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kkitt"/>
              <a:buAutoNum type="arabicPeriod"/>
              <a:defRPr sz="1200">
                <a:solidFill>
                  <a:schemeClr val="dk2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4"/>
          <p:cNvSpPr/>
          <p:nvPr/>
        </p:nvSpPr>
        <p:spPr>
          <a:xfrm>
            <a:off x="283750" y="2964735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317621" y="1417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01903" y="27825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8367721" y="9650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4"/>
          <p:cNvGrpSpPr/>
          <p:nvPr/>
        </p:nvGrpSpPr>
        <p:grpSpPr>
          <a:xfrm>
            <a:off x="6763425" y="4864375"/>
            <a:ext cx="2515048" cy="469398"/>
            <a:chOff x="6763425" y="-121950"/>
            <a:chExt cx="2515048" cy="469398"/>
          </a:xfrm>
        </p:grpSpPr>
        <p:sp>
          <p:nvSpPr>
            <p:cNvPr id="70" name="Google Shape;70;p4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4"/>
          <p:cNvGrpSpPr/>
          <p:nvPr/>
        </p:nvGrpSpPr>
        <p:grpSpPr>
          <a:xfrm rot="5400000">
            <a:off x="-419025" y="-353100"/>
            <a:ext cx="1024545" cy="1027200"/>
            <a:chOff x="8204050" y="4253825"/>
            <a:chExt cx="1024545" cy="1027200"/>
          </a:xfrm>
        </p:grpSpPr>
        <p:sp>
          <p:nvSpPr>
            <p:cNvPr id="79" name="Google Shape;79;p4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0" name="Google Shape;760;p32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1" name="Google Shape;761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2" name="Google Shape;76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3" name="Google Shape;76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6" name="Google Shape;766;p3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7" name="Google Shape;767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8" name="Google Shape;768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9" name="Google Shape;769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2" name="Google Shape;772;p3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3" name="Google Shape;773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4" name="Google Shape;774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5" name="Google Shape;775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8" name="Google Shape;778;p3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9" name="Google Shape;779;p3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0" name="Google Shape;780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1" name="Google Shape;781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2" name="Google Shape;782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5" name="Google Shape;785;p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6" name="Google Shape;786;p3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7" name="Google Shape;787;p3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8" name="Google Shape;788;p3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9" name="Google Shape;789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0" name="Google Shape;790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1" name="Google Shape;791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5" name="Google Shape;795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6" name="Google Shape;796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3" name="Google Shape;803;p3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04" name="Google Shape;804;p3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05" name="Google Shape;805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6" name="Google Shape;806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4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1" name="Google Shape;811;p4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12" name="Google Shape;812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3" name="Google Shape;813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4" name="Google Shape;814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7" name="Google Shape;817;p4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8" name="Google Shape;818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9" name="Google Shape;819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0" name="Google Shape;820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idx="1" type="subTitle"/>
          </p:nvPr>
        </p:nvSpPr>
        <p:spPr>
          <a:xfrm>
            <a:off x="3118200" y="161906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4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5"/>
          <p:cNvSpPr txBox="1"/>
          <p:nvPr>
            <p:ph idx="2" type="subTitle"/>
          </p:nvPr>
        </p:nvSpPr>
        <p:spPr>
          <a:xfrm>
            <a:off x="3118200" y="320690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4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5"/>
          <p:cNvSpPr txBox="1"/>
          <p:nvPr>
            <p:ph idx="3" type="subTitle"/>
          </p:nvPr>
        </p:nvSpPr>
        <p:spPr>
          <a:xfrm>
            <a:off x="3118200" y="208068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4" type="subTitle"/>
          </p:nvPr>
        </p:nvSpPr>
        <p:spPr>
          <a:xfrm>
            <a:off x="3118200" y="3668525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5"/>
          <p:cNvSpPr/>
          <p:nvPr/>
        </p:nvSpPr>
        <p:spPr>
          <a:xfrm>
            <a:off x="319100" y="252434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2775221" y="2667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8337403" y="15288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5049571" y="464747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5"/>
          <p:cNvGrpSpPr/>
          <p:nvPr/>
        </p:nvGrpSpPr>
        <p:grpSpPr>
          <a:xfrm>
            <a:off x="-425727" y="4255152"/>
            <a:ext cx="1027200" cy="1024545"/>
            <a:chOff x="-425727" y="4255152"/>
            <a:chExt cx="1027200" cy="1024545"/>
          </a:xfrm>
        </p:grpSpPr>
        <p:sp>
          <p:nvSpPr>
            <p:cNvPr id="100" name="Google Shape;100;p5"/>
            <p:cNvSpPr/>
            <p:nvPr/>
          </p:nvSpPr>
          <p:spPr>
            <a:xfrm rot="5400000">
              <a:off x="334766" y="4254517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5400000">
              <a:off x="80305" y="4507476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5400000">
              <a:off x="-172018" y="4507476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5400000">
              <a:off x="80305" y="4759916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80305" y="4255152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5400000">
              <a:off x="-172018" y="4255152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5400000">
              <a:off x="-425092" y="4254517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5400000">
              <a:off x="334766" y="4506841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5400000">
              <a:off x="334766" y="4759280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5400000">
              <a:off x="334072" y="5012297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5"/>
          <p:cNvSpPr/>
          <p:nvPr/>
        </p:nvSpPr>
        <p:spPr>
          <a:xfrm rot="-6300070">
            <a:off x="8439942" y="-241241"/>
            <a:ext cx="1169925" cy="930690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4" name="Google Shape;824;p4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5" name="Google Shape;825;p4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6" name="Google Shape;826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showMasterSp="0" type="tx">
  <p:cSld name="TITLE_AND_BODY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solidFill>
          <a:srgbClr val="FFFFFF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_1" showMasterSp="0">
  <p:cSld name="BLANK_1_1_1_1_1_1_1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6"/>
          <p:cNvSpPr/>
          <p:nvPr/>
        </p:nvSpPr>
        <p:spPr>
          <a:xfrm>
            <a:off x="5451810" y="540009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6"/>
          <p:cNvSpPr/>
          <p:nvPr/>
        </p:nvSpPr>
        <p:spPr>
          <a:xfrm>
            <a:off x="8364755" y="4256087"/>
            <a:ext cx="1310906" cy="1310906"/>
          </a:xfrm>
          <a:custGeom>
            <a:rect b="b" l="l" r="r" t="t"/>
            <a:pathLst>
              <a:path extrusionOk="0" h="21600" w="21600">
                <a:moveTo>
                  <a:pt x="15472" y="389"/>
                </a:moveTo>
                <a:lnTo>
                  <a:pt x="15472" y="15474"/>
                </a:lnTo>
                <a:lnTo>
                  <a:pt x="389" y="15474"/>
                </a:lnTo>
                <a:lnTo>
                  <a:pt x="389" y="389"/>
                </a:lnTo>
                <a:close/>
                <a:moveTo>
                  <a:pt x="15861" y="553"/>
                </a:moveTo>
                <a:lnTo>
                  <a:pt x="21209" y="6006"/>
                </a:lnTo>
                <a:lnTo>
                  <a:pt x="21209" y="20925"/>
                </a:lnTo>
                <a:lnTo>
                  <a:pt x="15861" y="15575"/>
                </a:lnTo>
                <a:lnTo>
                  <a:pt x="15861" y="553"/>
                </a:lnTo>
                <a:close/>
                <a:moveTo>
                  <a:pt x="15615" y="15842"/>
                </a:moveTo>
                <a:lnTo>
                  <a:pt x="20963" y="21190"/>
                </a:lnTo>
                <a:lnTo>
                  <a:pt x="6025" y="21190"/>
                </a:lnTo>
                <a:lnTo>
                  <a:pt x="572" y="15842"/>
                </a:lnTo>
                <a:close/>
                <a:moveTo>
                  <a:pt x="0" y="0"/>
                </a:moveTo>
                <a:lnTo>
                  <a:pt x="0" y="15863"/>
                </a:lnTo>
                <a:lnTo>
                  <a:pt x="5880" y="21600"/>
                </a:lnTo>
                <a:lnTo>
                  <a:pt x="21600" y="21600"/>
                </a:lnTo>
                <a:lnTo>
                  <a:pt x="21600" y="5861"/>
                </a:lnTo>
                <a:lnTo>
                  <a:pt x="15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6"/>
          <p:cNvSpPr/>
          <p:nvPr/>
        </p:nvSpPr>
        <p:spPr>
          <a:xfrm>
            <a:off x="82197" y="2476982"/>
            <a:ext cx="189796" cy="189528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6"/>
          <p:cNvSpPr/>
          <p:nvPr/>
        </p:nvSpPr>
        <p:spPr>
          <a:xfrm>
            <a:off x="1748510" y="3682559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6"/>
          <p:cNvSpPr/>
          <p:nvPr/>
        </p:nvSpPr>
        <p:spPr>
          <a:xfrm>
            <a:off x="8301933" y="2782615"/>
            <a:ext cx="253691" cy="253375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6"/>
          <p:cNvSpPr/>
          <p:nvPr/>
        </p:nvSpPr>
        <p:spPr>
          <a:xfrm>
            <a:off x="8367735" y="96508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6" name="Google Shape;866;p46"/>
          <p:cNvGrpSpPr/>
          <p:nvPr/>
        </p:nvGrpSpPr>
        <p:grpSpPr>
          <a:xfrm>
            <a:off x="-1081505" y="768545"/>
            <a:ext cx="1618378" cy="621732"/>
            <a:chOff x="0" y="0"/>
            <a:chExt cx="1618377" cy="621731"/>
          </a:xfrm>
        </p:grpSpPr>
        <p:sp>
          <p:nvSpPr>
            <p:cNvPr id="867" name="Google Shape;867;p46"/>
            <p:cNvSpPr/>
            <p:nvPr/>
          </p:nvSpPr>
          <p:spPr>
            <a:xfrm>
              <a:off x="3917" y="0"/>
              <a:ext cx="1614460" cy="165568"/>
            </a:xfrm>
            <a:custGeom>
              <a:rect b="b" l="l" r="r" t="t"/>
              <a:pathLst>
                <a:path extrusionOk="0" h="21600" w="21600">
                  <a:moveTo>
                    <a:pt x="19360" y="0"/>
                  </a:moveTo>
                  <a:cubicBezTo>
                    <a:pt x="18544" y="0"/>
                    <a:pt x="17723" y="2667"/>
                    <a:pt x="16996" y="8022"/>
                  </a:cubicBezTo>
                  <a:cubicBezTo>
                    <a:pt x="16422" y="12467"/>
                    <a:pt x="15759" y="14689"/>
                    <a:pt x="15094" y="14689"/>
                  </a:cubicBezTo>
                  <a:cubicBezTo>
                    <a:pt x="14428" y="14689"/>
                    <a:pt x="13758" y="12467"/>
                    <a:pt x="13170" y="8022"/>
                  </a:cubicBezTo>
                  <a:cubicBezTo>
                    <a:pt x="12445" y="2800"/>
                    <a:pt x="11623" y="200"/>
                    <a:pt x="10800" y="200"/>
                  </a:cubicBezTo>
                  <a:cubicBezTo>
                    <a:pt x="9977" y="200"/>
                    <a:pt x="9155" y="2800"/>
                    <a:pt x="8432" y="8022"/>
                  </a:cubicBezTo>
                  <a:cubicBezTo>
                    <a:pt x="7856" y="12467"/>
                    <a:pt x="7202" y="14689"/>
                    <a:pt x="6538" y="14689"/>
                  </a:cubicBezTo>
                  <a:cubicBezTo>
                    <a:pt x="5875" y="14689"/>
                    <a:pt x="5207" y="12467"/>
                    <a:pt x="4604" y="8022"/>
                  </a:cubicBezTo>
                  <a:cubicBezTo>
                    <a:pt x="3881" y="2711"/>
                    <a:pt x="3067" y="89"/>
                    <a:pt x="2256" y="89"/>
                  </a:cubicBezTo>
                  <a:cubicBezTo>
                    <a:pt x="1474" y="89"/>
                    <a:pt x="695" y="2511"/>
                    <a:pt x="0" y="7244"/>
                  </a:cubicBezTo>
                  <a:lnTo>
                    <a:pt x="456" y="12711"/>
                  </a:lnTo>
                  <a:cubicBezTo>
                    <a:pt x="1016" y="8800"/>
                    <a:pt x="1607" y="7244"/>
                    <a:pt x="2249" y="7244"/>
                  </a:cubicBezTo>
                  <a:cubicBezTo>
                    <a:pt x="2917" y="7244"/>
                    <a:pt x="3587" y="9333"/>
                    <a:pt x="4150" y="13756"/>
                  </a:cubicBezTo>
                  <a:cubicBezTo>
                    <a:pt x="4872" y="18978"/>
                    <a:pt x="5675" y="21600"/>
                    <a:pt x="6504" y="21600"/>
                  </a:cubicBezTo>
                  <a:cubicBezTo>
                    <a:pt x="7334" y="21600"/>
                    <a:pt x="8138" y="18978"/>
                    <a:pt x="8833" y="13756"/>
                  </a:cubicBezTo>
                  <a:cubicBezTo>
                    <a:pt x="9421" y="9333"/>
                    <a:pt x="10084" y="7111"/>
                    <a:pt x="10750" y="7111"/>
                  </a:cubicBezTo>
                  <a:cubicBezTo>
                    <a:pt x="11415" y="7111"/>
                    <a:pt x="12085" y="9333"/>
                    <a:pt x="12687" y="13756"/>
                  </a:cubicBezTo>
                  <a:cubicBezTo>
                    <a:pt x="13409" y="18978"/>
                    <a:pt x="14232" y="21600"/>
                    <a:pt x="15053" y="21600"/>
                  </a:cubicBezTo>
                  <a:cubicBezTo>
                    <a:pt x="15873" y="21600"/>
                    <a:pt x="16689" y="18978"/>
                    <a:pt x="17398" y="13756"/>
                  </a:cubicBezTo>
                  <a:cubicBezTo>
                    <a:pt x="18011" y="9156"/>
                    <a:pt x="18685" y="6867"/>
                    <a:pt x="19355" y="6867"/>
                  </a:cubicBezTo>
                  <a:cubicBezTo>
                    <a:pt x="19977" y="6867"/>
                    <a:pt x="20593" y="8822"/>
                    <a:pt x="21146" y="12711"/>
                  </a:cubicBezTo>
                  <a:lnTo>
                    <a:pt x="21600" y="7244"/>
                  </a:lnTo>
                  <a:cubicBezTo>
                    <a:pt x="20909" y="2400"/>
                    <a:pt x="20135" y="0"/>
                    <a:pt x="19360" y="0"/>
                  </a:cubicBez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0" y="227740"/>
              <a:ext cx="1612415" cy="163865"/>
            </a:xfrm>
            <a:custGeom>
              <a:rect b="b" l="l" r="r" t="t"/>
              <a:pathLst>
                <a:path extrusionOk="0" h="21600" w="21600">
                  <a:moveTo>
                    <a:pt x="19375" y="0"/>
                  </a:moveTo>
                  <a:cubicBezTo>
                    <a:pt x="18556" y="0"/>
                    <a:pt x="17737" y="2694"/>
                    <a:pt x="17018" y="8151"/>
                  </a:cubicBezTo>
                  <a:cubicBezTo>
                    <a:pt x="16427" y="12641"/>
                    <a:pt x="15765" y="14864"/>
                    <a:pt x="15097" y="14864"/>
                  </a:cubicBezTo>
                  <a:cubicBezTo>
                    <a:pt x="14430" y="14864"/>
                    <a:pt x="13762" y="12641"/>
                    <a:pt x="13157" y="8151"/>
                  </a:cubicBezTo>
                  <a:cubicBezTo>
                    <a:pt x="12434" y="2874"/>
                    <a:pt x="11610" y="247"/>
                    <a:pt x="10789" y="247"/>
                  </a:cubicBezTo>
                  <a:cubicBezTo>
                    <a:pt x="9969" y="247"/>
                    <a:pt x="9153" y="2874"/>
                    <a:pt x="8441" y="8151"/>
                  </a:cubicBezTo>
                  <a:cubicBezTo>
                    <a:pt x="7852" y="12641"/>
                    <a:pt x="7188" y="14864"/>
                    <a:pt x="6522" y="14864"/>
                  </a:cubicBezTo>
                  <a:cubicBezTo>
                    <a:pt x="5855" y="14864"/>
                    <a:pt x="5184" y="12641"/>
                    <a:pt x="4582" y="8151"/>
                  </a:cubicBezTo>
                  <a:cubicBezTo>
                    <a:pt x="3854" y="2739"/>
                    <a:pt x="3033" y="112"/>
                    <a:pt x="2218" y="112"/>
                  </a:cubicBezTo>
                  <a:cubicBezTo>
                    <a:pt x="1444" y="112"/>
                    <a:pt x="678" y="2470"/>
                    <a:pt x="0" y="7095"/>
                  </a:cubicBezTo>
                  <a:lnTo>
                    <a:pt x="509" y="12888"/>
                  </a:lnTo>
                  <a:cubicBezTo>
                    <a:pt x="1066" y="9071"/>
                    <a:pt x="1686" y="7163"/>
                    <a:pt x="2305" y="7163"/>
                  </a:cubicBezTo>
                  <a:cubicBezTo>
                    <a:pt x="2966" y="7163"/>
                    <a:pt x="3626" y="9341"/>
                    <a:pt x="4208" y="13696"/>
                  </a:cubicBezTo>
                  <a:cubicBezTo>
                    <a:pt x="4931" y="18951"/>
                    <a:pt x="5755" y="21600"/>
                    <a:pt x="6576" y="21600"/>
                  </a:cubicBezTo>
                  <a:cubicBezTo>
                    <a:pt x="7395" y="21600"/>
                    <a:pt x="8212" y="18951"/>
                    <a:pt x="8924" y="13696"/>
                  </a:cubicBezTo>
                  <a:cubicBezTo>
                    <a:pt x="9540" y="9475"/>
                    <a:pt x="10209" y="7095"/>
                    <a:pt x="10852" y="7095"/>
                  </a:cubicBezTo>
                  <a:cubicBezTo>
                    <a:pt x="11523" y="7095"/>
                    <a:pt x="12194" y="9475"/>
                    <a:pt x="12756" y="13696"/>
                  </a:cubicBezTo>
                  <a:cubicBezTo>
                    <a:pt x="13454" y="18951"/>
                    <a:pt x="14257" y="21600"/>
                    <a:pt x="15088" y="21600"/>
                  </a:cubicBezTo>
                  <a:cubicBezTo>
                    <a:pt x="15946" y="21600"/>
                    <a:pt x="16749" y="18951"/>
                    <a:pt x="17447" y="13696"/>
                  </a:cubicBezTo>
                  <a:cubicBezTo>
                    <a:pt x="18040" y="9341"/>
                    <a:pt x="18700" y="7163"/>
                    <a:pt x="19362" y="7163"/>
                  </a:cubicBezTo>
                  <a:cubicBezTo>
                    <a:pt x="19980" y="7163"/>
                    <a:pt x="20601" y="9071"/>
                    <a:pt x="21171" y="12888"/>
                  </a:cubicBezTo>
                  <a:lnTo>
                    <a:pt x="21600" y="7095"/>
                  </a:lnTo>
                  <a:cubicBezTo>
                    <a:pt x="20913" y="2380"/>
                    <a:pt x="20144" y="0"/>
                    <a:pt x="19375" y="0"/>
                  </a:cubicBez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1873" y="457866"/>
              <a:ext cx="1612586" cy="163865"/>
            </a:xfrm>
            <a:custGeom>
              <a:rect b="b" l="l" r="r" t="t"/>
              <a:pathLst>
                <a:path extrusionOk="0" h="21600" w="21600">
                  <a:moveTo>
                    <a:pt x="19387" y="0"/>
                  </a:moveTo>
                  <a:cubicBezTo>
                    <a:pt x="18563" y="0"/>
                    <a:pt x="17737" y="2694"/>
                    <a:pt x="17016" y="8151"/>
                  </a:cubicBezTo>
                  <a:cubicBezTo>
                    <a:pt x="16428" y="12619"/>
                    <a:pt x="15764" y="14864"/>
                    <a:pt x="15097" y="14864"/>
                  </a:cubicBezTo>
                  <a:cubicBezTo>
                    <a:pt x="14431" y="14864"/>
                    <a:pt x="13760" y="12619"/>
                    <a:pt x="13158" y="8151"/>
                  </a:cubicBezTo>
                  <a:cubicBezTo>
                    <a:pt x="12435" y="2874"/>
                    <a:pt x="11618" y="225"/>
                    <a:pt x="10801" y="225"/>
                  </a:cubicBezTo>
                  <a:cubicBezTo>
                    <a:pt x="9982" y="225"/>
                    <a:pt x="9165" y="2874"/>
                    <a:pt x="8442" y="8151"/>
                  </a:cubicBezTo>
                  <a:cubicBezTo>
                    <a:pt x="7853" y="12619"/>
                    <a:pt x="7183" y="14864"/>
                    <a:pt x="6512" y="14864"/>
                  </a:cubicBezTo>
                  <a:cubicBezTo>
                    <a:pt x="5843" y="14864"/>
                    <a:pt x="5172" y="12619"/>
                    <a:pt x="4584" y="8151"/>
                  </a:cubicBezTo>
                  <a:cubicBezTo>
                    <a:pt x="3867" y="2739"/>
                    <a:pt x="3048" y="90"/>
                    <a:pt x="2229" y="90"/>
                  </a:cubicBezTo>
                  <a:cubicBezTo>
                    <a:pt x="1453" y="90"/>
                    <a:pt x="680" y="2470"/>
                    <a:pt x="0" y="7095"/>
                  </a:cubicBezTo>
                  <a:lnTo>
                    <a:pt x="429" y="12888"/>
                  </a:lnTo>
                  <a:cubicBezTo>
                    <a:pt x="999" y="9071"/>
                    <a:pt x="1620" y="7140"/>
                    <a:pt x="2241" y="7140"/>
                  </a:cubicBezTo>
                  <a:cubicBezTo>
                    <a:pt x="2900" y="7140"/>
                    <a:pt x="3559" y="9318"/>
                    <a:pt x="4155" y="13674"/>
                  </a:cubicBezTo>
                  <a:cubicBezTo>
                    <a:pt x="4878" y="18951"/>
                    <a:pt x="5695" y="21600"/>
                    <a:pt x="6512" y="21600"/>
                  </a:cubicBezTo>
                  <a:cubicBezTo>
                    <a:pt x="7331" y="21600"/>
                    <a:pt x="8148" y="18951"/>
                    <a:pt x="8871" y="13674"/>
                  </a:cubicBezTo>
                  <a:cubicBezTo>
                    <a:pt x="9487" y="9453"/>
                    <a:pt x="10158" y="7095"/>
                    <a:pt x="10774" y="7095"/>
                  </a:cubicBezTo>
                  <a:cubicBezTo>
                    <a:pt x="11497" y="7095"/>
                    <a:pt x="12168" y="9453"/>
                    <a:pt x="12756" y="13674"/>
                  </a:cubicBezTo>
                  <a:cubicBezTo>
                    <a:pt x="13452" y="18951"/>
                    <a:pt x="14283" y="21600"/>
                    <a:pt x="15113" y="21600"/>
                  </a:cubicBezTo>
                  <a:cubicBezTo>
                    <a:pt x="15946" y="21600"/>
                    <a:pt x="16749" y="18951"/>
                    <a:pt x="17445" y="13674"/>
                  </a:cubicBezTo>
                  <a:cubicBezTo>
                    <a:pt x="18041" y="9318"/>
                    <a:pt x="18700" y="7140"/>
                    <a:pt x="19359" y="7140"/>
                  </a:cubicBezTo>
                  <a:cubicBezTo>
                    <a:pt x="19980" y="7140"/>
                    <a:pt x="20601" y="9071"/>
                    <a:pt x="21171" y="12888"/>
                  </a:cubicBezTo>
                  <a:lnTo>
                    <a:pt x="21600" y="7095"/>
                  </a:lnTo>
                  <a:cubicBezTo>
                    <a:pt x="20925" y="2358"/>
                    <a:pt x="20158" y="0"/>
                    <a:pt x="19387" y="0"/>
                  </a:cubicBez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" name="Google Shape;870;p46"/>
          <p:cNvGrpSpPr/>
          <p:nvPr/>
        </p:nvGrpSpPr>
        <p:grpSpPr>
          <a:xfrm>
            <a:off x="5909083" y="-316942"/>
            <a:ext cx="2514783" cy="469133"/>
            <a:chOff x="0" y="0"/>
            <a:chExt cx="2514781" cy="469132"/>
          </a:xfrm>
        </p:grpSpPr>
        <p:sp>
          <p:nvSpPr>
            <p:cNvPr id="871" name="Google Shape;871;p46"/>
            <p:cNvSpPr/>
            <p:nvPr/>
          </p:nvSpPr>
          <p:spPr>
            <a:xfrm>
              <a:off x="0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279908" y="0"/>
              <a:ext cx="556754" cy="469132"/>
            </a:xfrm>
            <a:custGeom>
              <a:rect b="b" l="l" r="r" t="t"/>
              <a:pathLst>
                <a:path extrusionOk="0" h="21600" w="21600">
                  <a:moveTo>
                    <a:pt x="18206" y="0"/>
                  </a:moveTo>
                  <a:lnTo>
                    <a:pt x="0" y="21600"/>
                  </a:lnTo>
                  <a:lnTo>
                    <a:pt x="33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6"/>
            <p:cNvSpPr/>
            <p:nvPr/>
          </p:nvSpPr>
          <p:spPr>
            <a:xfrm>
              <a:off x="558353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6"/>
            <p:cNvSpPr/>
            <p:nvPr/>
          </p:nvSpPr>
          <p:spPr>
            <a:xfrm>
              <a:off x="836662" y="0"/>
              <a:ext cx="559949" cy="469132"/>
            </a:xfrm>
            <a:custGeom>
              <a:rect b="b" l="l" r="r" t="t"/>
              <a:pathLst>
                <a:path extrusionOk="0" h="21600" w="21600">
                  <a:moveTo>
                    <a:pt x="18102" y="0"/>
                  </a:moveTo>
                  <a:lnTo>
                    <a:pt x="0" y="21600"/>
                  </a:lnTo>
                  <a:lnTo>
                    <a:pt x="3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6"/>
            <p:cNvSpPr/>
            <p:nvPr/>
          </p:nvSpPr>
          <p:spPr>
            <a:xfrm>
              <a:off x="1116704" y="0"/>
              <a:ext cx="559816" cy="469132"/>
            </a:xfrm>
            <a:custGeom>
              <a:rect b="b" l="l" r="r" t="t"/>
              <a:pathLst>
                <a:path extrusionOk="0" h="21600" w="21600">
                  <a:moveTo>
                    <a:pt x="18101" y="0"/>
                  </a:moveTo>
                  <a:lnTo>
                    <a:pt x="0" y="21600"/>
                  </a:lnTo>
                  <a:lnTo>
                    <a:pt x="34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6"/>
            <p:cNvSpPr/>
            <p:nvPr/>
          </p:nvSpPr>
          <p:spPr>
            <a:xfrm>
              <a:off x="1396614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6"/>
            <p:cNvSpPr/>
            <p:nvPr/>
          </p:nvSpPr>
          <p:spPr>
            <a:xfrm>
              <a:off x="1676522" y="0"/>
              <a:ext cx="558352" cy="469132"/>
            </a:xfrm>
            <a:custGeom>
              <a:rect b="b" l="l" r="r" t="t"/>
              <a:pathLst>
                <a:path extrusionOk="0" h="21600" w="21600">
                  <a:moveTo>
                    <a:pt x="18154" y="0"/>
                  </a:moveTo>
                  <a:lnTo>
                    <a:pt x="0" y="21600"/>
                  </a:lnTo>
                  <a:lnTo>
                    <a:pt x="345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6"/>
            <p:cNvSpPr/>
            <p:nvPr/>
          </p:nvSpPr>
          <p:spPr>
            <a:xfrm>
              <a:off x="1954966" y="0"/>
              <a:ext cx="559815" cy="469132"/>
            </a:xfrm>
            <a:custGeom>
              <a:rect b="b" l="l" r="r" t="t"/>
              <a:pathLst>
                <a:path extrusionOk="0" h="21600" w="21600">
                  <a:moveTo>
                    <a:pt x="18101" y="0"/>
                  </a:moveTo>
                  <a:lnTo>
                    <a:pt x="0" y="21600"/>
                  </a:lnTo>
                  <a:lnTo>
                    <a:pt x="34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9" name="Google Shape;879;p46"/>
          <p:cNvGrpSpPr/>
          <p:nvPr/>
        </p:nvGrpSpPr>
        <p:grpSpPr>
          <a:xfrm>
            <a:off x="-495400" y="3753209"/>
            <a:ext cx="1618727" cy="1603067"/>
            <a:chOff x="0" y="-1"/>
            <a:chExt cx="1618726" cy="1603066"/>
          </a:xfrm>
        </p:grpSpPr>
        <p:sp>
          <p:nvSpPr>
            <p:cNvPr id="880" name="Google Shape;880;p46"/>
            <p:cNvSpPr/>
            <p:nvPr/>
          </p:nvSpPr>
          <p:spPr>
            <a:xfrm>
              <a:off x="0" y="-1"/>
              <a:ext cx="78023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86" y="21600"/>
                    <a:pt x="21600" y="16907"/>
                    <a:pt x="21600" y="10960"/>
                  </a:cubicBezTo>
                  <a:cubicBezTo>
                    <a:pt x="21600" y="4693"/>
                    <a:pt x="16686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513978" y="-1"/>
              <a:ext cx="78024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6"/>
            <p:cNvSpPr/>
            <p:nvPr/>
          </p:nvSpPr>
          <p:spPr>
            <a:xfrm>
              <a:off x="1026724" y="-1"/>
              <a:ext cx="78023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1539563" y="-1"/>
              <a:ext cx="78024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0" y="508378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86" y="21600"/>
                    <a:pt x="21600" y="16660"/>
                    <a:pt x="21600" y="10800"/>
                  </a:cubicBezTo>
                  <a:cubicBezTo>
                    <a:pt x="21600" y="4625"/>
                    <a:pt x="16686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513978" y="508378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1026724" y="508378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1539563" y="508378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1139" y="1016663"/>
              <a:ext cx="78023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371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6"/>
            <p:cNvSpPr/>
            <p:nvPr/>
          </p:nvSpPr>
          <p:spPr>
            <a:xfrm>
              <a:off x="513978" y="1016663"/>
              <a:ext cx="78024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6"/>
            <p:cNvSpPr/>
            <p:nvPr/>
          </p:nvSpPr>
          <p:spPr>
            <a:xfrm>
              <a:off x="1026724" y="1016663"/>
              <a:ext cx="78023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940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1540702" y="1016663"/>
              <a:ext cx="78024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14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1139" y="1525041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371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513978" y="1525041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1026724" y="1525041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940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1540702" y="1525041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14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p4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_1_1" showMasterSp="0">
  <p:cSld name="BLANK_1_1_1_1_1_1_1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7"/>
          <p:cNvSpPr/>
          <p:nvPr/>
        </p:nvSpPr>
        <p:spPr>
          <a:xfrm>
            <a:off x="8155062" y="248403"/>
            <a:ext cx="1459646" cy="1460735"/>
          </a:xfrm>
          <a:custGeom>
            <a:rect b="b" l="l" r="r" t="t"/>
            <a:pathLst>
              <a:path extrusionOk="0" h="21600" w="21600">
                <a:moveTo>
                  <a:pt x="10800" y="1103"/>
                </a:moveTo>
                <a:cubicBezTo>
                  <a:pt x="16146" y="1103"/>
                  <a:pt x="20497" y="5466"/>
                  <a:pt x="20497" y="10807"/>
                </a:cubicBezTo>
                <a:cubicBezTo>
                  <a:pt x="20497" y="16132"/>
                  <a:pt x="16146" y="20481"/>
                  <a:pt x="10800" y="20481"/>
                </a:cubicBezTo>
                <a:cubicBezTo>
                  <a:pt x="5456" y="20481"/>
                  <a:pt x="1103" y="16132"/>
                  <a:pt x="1103" y="10807"/>
                </a:cubicBezTo>
                <a:cubicBezTo>
                  <a:pt x="1103" y="5466"/>
                  <a:pt x="5472" y="1103"/>
                  <a:pt x="10800" y="1103"/>
                </a:cubicBezTo>
                <a:close/>
                <a:moveTo>
                  <a:pt x="10800" y="0"/>
                </a:moveTo>
                <a:cubicBezTo>
                  <a:pt x="4856" y="0"/>
                  <a:pt x="0" y="4852"/>
                  <a:pt x="0" y="10807"/>
                </a:cubicBezTo>
                <a:cubicBezTo>
                  <a:pt x="0" y="16747"/>
                  <a:pt x="4856" y="21600"/>
                  <a:pt x="10800" y="21600"/>
                </a:cubicBezTo>
                <a:cubicBezTo>
                  <a:pt x="16760" y="21600"/>
                  <a:pt x="21600" y="16747"/>
                  <a:pt x="21600" y="10807"/>
                </a:cubicBezTo>
                <a:cubicBezTo>
                  <a:pt x="21600" y="4852"/>
                  <a:pt x="16760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7"/>
          <p:cNvSpPr/>
          <p:nvPr/>
        </p:nvSpPr>
        <p:spPr>
          <a:xfrm>
            <a:off x="-473001" y="341105"/>
            <a:ext cx="1947198" cy="198691"/>
          </a:xfrm>
          <a:custGeom>
            <a:rect b="b" l="l" r="r" t="t"/>
            <a:pathLst>
              <a:path extrusionOk="0" h="21600" w="21600">
                <a:moveTo>
                  <a:pt x="19401" y="0"/>
                </a:moveTo>
                <a:cubicBezTo>
                  <a:pt x="18572" y="0"/>
                  <a:pt x="17740" y="2750"/>
                  <a:pt x="17016" y="8206"/>
                </a:cubicBezTo>
                <a:cubicBezTo>
                  <a:pt x="16428" y="12544"/>
                  <a:pt x="15764" y="14713"/>
                  <a:pt x="15097" y="14713"/>
                </a:cubicBezTo>
                <a:cubicBezTo>
                  <a:pt x="14431" y="14713"/>
                  <a:pt x="13760" y="12544"/>
                  <a:pt x="13158" y="8206"/>
                </a:cubicBezTo>
                <a:cubicBezTo>
                  <a:pt x="12435" y="2952"/>
                  <a:pt x="11618" y="335"/>
                  <a:pt x="10801" y="335"/>
                </a:cubicBezTo>
                <a:cubicBezTo>
                  <a:pt x="9982" y="335"/>
                  <a:pt x="9165" y="2952"/>
                  <a:pt x="8442" y="8206"/>
                </a:cubicBezTo>
                <a:cubicBezTo>
                  <a:pt x="7853" y="12544"/>
                  <a:pt x="7183" y="14713"/>
                  <a:pt x="6512" y="14713"/>
                </a:cubicBezTo>
                <a:cubicBezTo>
                  <a:pt x="5843" y="14713"/>
                  <a:pt x="5172" y="12544"/>
                  <a:pt x="4584" y="8206"/>
                </a:cubicBezTo>
                <a:cubicBezTo>
                  <a:pt x="3867" y="2817"/>
                  <a:pt x="3048" y="201"/>
                  <a:pt x="2229" y="201"/>
                </a:cubicBezTo>
                <a:cubicBezTo>
                  <a:pt x="1453" y="201"/>
                  <a:pt x="680" y="2549"/>
                  <a:pt x="0" y="7155"/>
                </a:cubicBezTo>
                <a:lnTo>
                  <a:pt x="429" y="12678"/>
                </a:lnTo>
                <a:cubicBezTo>
                  <a:pt x="995" y="8899"/>
                  <a:pt x="1611" y="6976"/>
                  <a:pt x="2227" y="6976"/>
                </a:cubicBezTo>
                <a:cubicBezTo>
                  <a:pt x="2891" y="6976"/>
                  <a:pt x="3555" y="9212"/>
                  <a:pt x="4155" y="13729"/>
                </a:cubicBezTo>
                <a:cubicBezTo>
                  <a:pt x="4878" y="18984"/>
                  <a:pt x="5695" y="21600"/>
                  <a:pt x="6512" y="21600"/>
                </a:cubicBezTo>
                <a:cubicBezTo>
                  <a:pt x="7331" y="21600"/>
                  <a:pt x="8148" y="18984"/>
                  <a:pt x="8871" y="13729"/>
                </a:cubicBezTo>
                <a:cubicBezTo>
                  <a:pt x="9487" y="9257"/>
                  <a:pt x="10158" y="7155"/>
                  <a:pt x="10774" y="7155"/>
                </a:cubicBezTo>
                <a:cubicBezTo>
                  <a:pt x="10813" y="7155"/>
                  <a:pt x="10854" y="7133"/>
                  <a:pt x="10892" y="7133"/>
                </a:cubicBezTo>
                <a:cubicBezTo>
                  <a:pt x="11570" y="7133"/>
                  <a:pt x="12200" y="9257"/>
                  <a:pt x="12756" y="13729"/>
                </a:cubicBezTo>
                <a:cubicBezTo>
                  <a:pt x="13452" y="18984"/>
                  <a:pt x="14283" y="21600"/>
                  <a:pt x="15113" y="21600"/>
                </a:cubicBezTo>
                <a:cubicBezTo>
                  <a:pt x="15946" y="21600"/>
                  <a:pt x="16749" y="18984"/>
                  <a:pt x="17445" y="13729"/>
                </a:cubicBezTo>
                <a:cubicBezTo>
                  <a:pt x="18045" y="9212"/>
                  <a:pt x="18709" y="6976"/>
                  <a:pt x="19375" y="6976"/>
                </a:cubicBezTo>
                <a:cubicBezTo>
                  <a:pt x="19989" y="6976"/>
                  <a:pt x="20605" y="8899"/>
                  <a:pt x="21171" y="12678"/>
                </a:cubicBezTo>
                <a:lnTo>
                  <a:pt x="21600" y="7155"/>
                </a:lnTo>
                <a:cubicBezTo>
                  <a:pt x="20929" y="2370"/>
                  <a:pt x="20167" y="0"/>
                  <a:pt x="19401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7"/>
          <p:cNvSpPr/>
          <p:nvPr/>
        </p:nvSpPr>
        <p:spPr>
          <a:xfrm>
            <a:off x="6796835" y="363223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7"/>
          <p:cNvSpPr/>
          <p:nvPr/>
        </p:nvSpPr>
        <p:spPr>
          <a:xfrm>
            <a:off x="279672" y="2089995"/>
            <a:ext cx="189796" cy="189528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7"/>
          <p:cNvSpPr/>
          <p:nvPr/>
        </p:nvSpPr>
        <p:spPr>
          <a:xfrm>
            <a:off x="5745310" y="1026221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3" name="Google Shape;903;p47"/>
          <p:cNvGrpSpPr/>
          <p:nvPr/>
        </p:nvGrpSpPr>
        <p:grpSpPr>
          <a:xfrm>
            <a:off x="8204049" y="4253823"/>
            <a:ext cx="1024432" cy="1027203"/>
            <a:chOff x="0" y="-1"/>
            <a:chExt cx="1024430" cy="1027202"/>
          </a:xfrm>
        </p:grpSpPr>
        <p:sp>
          <p:nvSpPr>
            <p:cNvPr id="904" name="Google Shape;904;p47"/>
            <p:cNvSpPr/>
            <p:nvPr/>
          </p:nvSpPr>
          <p:spPr>
            <a:xfrm>
              <a:off x="0" y="-1"/>
              <a:ext cx="265956" cy="267344"/>
            </a:xfrm>
            <a:custGeom>
              <a:rect b="b" l="l" r="r" t="t"/>
              <a:pathLst>
                <a:path extrusionOk="0" h="21600" w="21600">
                  <a:moveTo>
                    <a:pt x="20502" y="1101"/>
                  </a:moveTo>
                  <a:lnTo>
                    <a:pt x="20502" y="20611"/>
                  </a:lnTo>
                  <a:lnTo>
                    <a:pt x="882" y="20611"/>
                  </a:lnTo>
                  <a:lnTo>
                    <a:pt x="882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252439" y="255095"/>
              <a:ext cx="265957" cy="265957"/>
            </a:xfrm>
            <a:custGeom>
              <a:rect b="b" l="l" r="r" t="t"/>
              <a:pathLst>
                <a:path extrusionOk="0" h="21600" w="21600">
                  <a:moveTo>
                    <a:pt x="20493" y="995"/>
                  </a:moveTo>
                  <a:lnTo>
                    <a:pt x="20493" y="20502"/>
                  </a:lnTo>
                  <a:lnTo>
                    <a:pt x="985" y="20502"/>
                  </a:lnTo>
                  <a:lnTo>
                    <a:pt x="985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252439" y="507534"/>
              <a:ext cx="265957" cy="265957"/>
            </a:xfrm>
            <a:custGeom>
              <a:rect b="b" l="l" r="r" t="t"/>
              <a:pathLst>
                <a:path extrusionOk="0" h="21600" w="21600">
                  <a:moveTo>
                    <a:pt x="20493" y="1098"/>
                  </a:moveTo>
                  <a:lnTo>
                    <a:pt x="20493" y="20605"/>
                  </a:lnTo>
                  <a:lnTo>
                    <a:pt x="985" y="20605"/>
                  </a:lnTo>
                  <a:lnTo>
                    <a:pt x="985" y="1098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504763" y="255095"/>
              <a:ext cx="265956" cy="265957"/>
            </a:xfrm>
            <a:custGeom>
              <a:rect b="b" l="l" r="r" t="t"/>
              <a:pathLst>
                <a:path extrusionOk="0" h="21600" w="21600">
                  <a:moveTo>
                    <a:pt x="20718" y="995"/>
                  </a:moveTo>
                  <a:lnTo>
                    <a:pt x="20718" y="20502"/>
                  </a:lnTo>
                  <a:lnTo>
                    <a:pt x="1107" y="20502"/>
                  </a:lnTo>
                  <a:lnTo>
                    <a:pt x="1107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0" y="255095"/>
              <a:ext cx="265956" cy="265957"/>
            </a:xfrm>
            <a:custGeom>
              <a:rect b="b" l="l" r="r" t="t"/>
              <a:pathLst>
                <a:path extrusionOk="0" h="21600" w="21600">
                  <a:moveTo>
                    <a:pt x="20502" y="995"/>
                  </a:moveTo>
                  <a:lnTo>
                    <a:pt x="20502" y="20502"/>
                  </a:lnTo>
                  <a:lnTo>
                    <a:pt x="882" y="20502"/>
                  </a:lnTo>
                  <a:lnTo>
                    <a:pt x="882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0" y="507534"/>
              <a:ext cx="265956" cy="265957"/>
            </a:xfrm>
            <a:custGeom>
              <a:rect b="b" l="l" r="r" t="t"/>
              <a:pathLst>
                <a:path extrusionOk="0" h="21600" w="21600">
                  <a:moveTo>
                    <a:pt x="20502" y="1098"/>
                  </a:moveTo>
                  <a:lnTo>
                    <a:pt x="20502" y="20605"/>
                  </a:lnTo>
                  <a:lnTo>
                    <a:pt x="882" y="20605"/>
                  </a:lnTo>
                  <a:lnTo>
                    <a:pt x="882" y="1098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0" y="759857"/>
              <a:ext cx="265956" cy="267344"/>
            </a:xfrm>
            <a:custGeom>
              <a:rect b="b" l="l" r="r" t="t"/>
              <a:pathLst>
                <a:path extrusionOk="0" h="21600" w="21600">
                  <a:moveTo>
                    <a:pt x="20502" y="1101"/>
                  </a:moveTo>
                  <a:lnTo>
                    <a:pt x="20502" y="20611"/>
                  </a:lnTo>
                  <a:lnTo>
                    <a:pt x="882" y="20611"/>
                  </a:lnTo>
                  <a:lnTo>
                    <a:pt x="882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252439" y="-1"/>
              <a:ext cx="265957" cy="267344"/>
            </a:xfrm>
            <a:custGeom>
              <a:rect b="b" l="l" r="r" t="t"/>
              <a:pathLst>
                <a:path extrusionOk="0" h="21600" w="21600">
                  <a:moveTo>
                    <a:pt x="20493" y="1101"/>
                  </a:moveTo>
                  <a:lnTo>
                    <a:pt x="20493" y="20611"/>
                  </a:lnTo>
                  <a:lnTo>
                    <a:pt x="985" y="20611"/>
                  </a:lnTo>
                  <a:lnTo>
                    <a:pt x="985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504763" y="-1"/>
              <a:ext cx="265956" cy="267344"/>
            </a:xfrm>
            <a:custGeom>
              <a:rect b="b" l="l" r="r" t="t"/>
              <a:pathLst>
                <a:path extrusionOk="0" h="21600" w="21600">
                  <a:moveTo>
                    <a:pt x="20718" y="1101"/>
                  </a:moveTo>
                  <a:lnTo>
                    <a:pt x="20718" y="20611"/>
                  </a:lnTo>
                  <a:lnTo>
                    <a:pt x="1107" y="20611"/>
                  </a:lnTo>
                  <a:lnTo>
                    <a:pt x="1107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757202" y="-1"/>
              <a:ext cx="267228" cy="267344"/>
            </a:xfrm>
            <a:custGeom>
              <a:rect b="b" l="l" r="r" t="t"/>
              <a:pathLst>
                <a:path extrusionOk="0" h="21600" w="21600">
                  <a:moveTo>
                    <a:pt x="20619" y="1101"/>
                  </a:moveTo>
                  <a:lnTo>
                    <a:pt x="20619" y="20611"/>
                  </a:lnTo>
                  <a:lnTo>
                    <a:pt x="1093" y="20611"/>
                  </a:lnTo>
                  <a:lnTo>
                    <a:pt x="1093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p47"/>
          <p:cNvSpPr/>
          <p:nvPr/>
        </p:nvSpPr>
        <p:spPr>
          <a:xfrm>
            <a:off x="-439337" y="3900594"/>
            <a:ext cx="923478" cy="915785"/>
          </a:xfrm>
          <a:custGeom>
            <a:rect b="b" l="l" r="r" t="t"/>
            <a:pathLst>
              <a:path extrusionOk="0" h="21600" w="20432">
                <a:moveTo>
                  <a:pt x="8465" y="0"/>
                </a:moveTo>
                <a:cubicBezTo>
                  <a:pt x="5402" y="0"/>
                  <a:pt x="2335" y="1236"/>
                  <a:pt x="0" y="3706"/>
                </a:cubicBezTo>
                <a:lnTo>
                  <a:pt x="16930" y="21600"/>
                </a:lnTo>
                <a:cubicBezTo>
                  <a:pt x="21600" y="16658"/>
                  <a:pt x="21600" y="8613"/>
                  <a:pt x="16930" y="3706"/>
                </a:cubicBezTo>
                <a:cubicBezTo>
                  <a:pt x="14592" y="1236"/>
                  <a:pt x="11528" y="0"/>
                  <a:pt x="84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_1_1_1_1_1_1_1_1" showMasterSp="0">
  <p:cSld name="BLANK_1_1_1_1_1_1_1_1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8"/>
          <p:cNvSpPr/>
          <p:nvPr/>
        </p:nvSpPr>
        <p:spPr>
          <a:xfrm>
            <a:off x="8527380" y="-439638"/>
            <a:ext cx="1310906" cy="1310907"/>
          </a:xfrm>
          <a:custGeom>
            <a:rect b="b" l="l" r="r" t="t"/>
            <a:pathLst>
              <a:path extrusionOk="0" h="21600" w="21600">
                <a:moveTo>
                  <a:pt x="15472" y="389"/>
                </a:moveTo>
                <a:lnTo>
                  <a:pt x="15472" y="15474"/>
                </a:lnTo>
                <a:lnTo>
                  <a:pt x="389" y="15474"/>
                </a:lnTo>
                <a:lnTo>
                  <a:pt x="389" y="389"/>
                </a:lnTo>
                <a:close/>
                <a:moveTo>
                  <a:pt x="15861" y="553"/>
                </a:moveTo>
                <a:lnTo>
                  <a:pt x="21209" y="6006"/>
                </a:lnTo>
                <a:lnTo>
                  <a:pt x="21209" y="20925"/>
                </a:lnTo>
                <a:lnTo>
                  <a:pt x="15861" y="15575"/>
                </a:lnTo>
                <a:lnTo>
                  <a:pt x="15861" y="553"/>
                </a:lnTo>
                <a:close/>
                <a:moveTo>
                  <a:pt x="15615" y="15842"/>
                </a:moveTo>
                <a:lnTo>
                  <a:pt x="20963" y="21190"/>
                </a:lnTo>
                <a:lnTo>
                  <a:pt x="6025" y="21190"/>
                </a:lnTo>
                <a:lnTo>
                  <a:pt x="572" y="15842"/>
                </a:lnTo>
                <a:close/>
                <a:moveTo>
                  <a:pt x="0" y="0"/>
                </a:moveTo>
                <a:lnTo>
                  <a:pt x="0" y="15863"/>
                </a:lnTo>
                <a:lnTo>
                  <a:pt x="5880" y="21600"/>
                </a:lnTo>
                <a:lnTo>
                  <a:pt x="21600" y="21600"/>
                </a:lnTo>
                <a:lnTo>
                  <a:pt x="21600" y="5861"/>
                </a:lnTo>
                <a:lnTo>
                  <a:pt x="158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8" name="Google Shape;918;p48"/>
          <p:cNvGrpSpPr/>
          <p:nvPr/>
        </p:nvGrpSpPr>
        <p:grpSpPr>
          <a:xfrm>
            <a:off x="-424702" y="-486830"/>
            <a:ext cx="1685598" cy="1685621"/>
            <a:chOff x="0" y="0"/>
            <a:chExt cx="1685596" cy="1685620"/>
          </a:xfrm>
        </p:grpSpPr>
        <p:sp>
          <p:nvSpPr>
            <p:cNvPr id="919" name="Google Shape;919;p48"/>
            <p:cNvSpPr/>
            <p:nvPr/>
          </p:nvSpPr>
          <p:spPr>
            <a:xfrm>
              <a:off x="401008" y="399232"/>
              <a:ext cx="1173499" cy="1174425"/>
            </a:xfrm>
            <a:custGeom>
              <a:rect b="b" l="l" r="r" t="t"/>
              <a:pathLst>
                <a:path extrusionOk="0" h="21600" w="21600">
                  <a:moveTo>
                    <a:pt x="21344" y="0"/>
                  </a:moveTo>
                  <a:lnTo>
                    <a:pt x="0" y="21344"/>
                  </a:lnTo>
                  <a:cubicBezTo>
                    <a:pt x="144" y="21425"/>
                    <a:pt x="272" y="21520"/>
                    <a:pt x="431" y="21600"/>
                  </a:cubicBezTo>
                  <a:lnTo>
                    <a:pt x="21600" y="447"/>
                  </a:lnTo>
                  <a:cubicBezTo>
                    <a:pt x="21520" y="303"/>
                    <a:pt x="21439" y="144"/>
                    <a:pt x="21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315056" y="315055"/>
              <a:ext cx="1200399" cy="1199553"/>
            </a:xfrm>
            <a:custGeom>
              <a:rect b="b" l="l" r="r" t="t"/>
              <a:pathLst>
                <a:path extrusionOk="0" h="21600" w="21600">
                  <a:moveTo>
                    <a:pt x="21303" y="0"/>
                  </a:moveTo>
                  <a:lnTo>
                    <a:pt x="0" y="21319"/>
                  </a:lnTo>
                  <a:cubicBezTo>
                    <a:pt x="125" y="21412"/>
                    <a:pt x="250" y="21507"/>
                    <a:pt x="375" y="21600"/>
                  </a:cubicBezTo>
                  <a:lnTo>
                    <a:pt x="21600" y="375"/>
                  </a:lnTo>
                  <a:cubicBezTo>
                    <a:pt x="21491" y="234"/>
                    <a:pt x="21397" y="109"/>
                    <a:pt x="213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602398" y="602321"/>
              <a:ext cx="1056289" cy="1055512"/>
            </a:xfrm>
            <a:custGeom>
              <a:rect b="b" l="l" r="r" t="t"/>
              <a:pathLst>
                <a:path extrusionOk="0" h="21600" w="21600">
                  <a:moveTo>
                    <a:pt x="21440" y="0"/>
                  </a:moveTo>
                  <a:lnTo>
                    <a:pt x="0" y="21458"/>
                  </a:lnTo>
                  <a:cubicBezTo>
                    <a:pt x="213" y="21511"/>
                    <a:pt x="408" y="21565"/>
                    <a:pt x="603" y="21600"/>
                  </a:cubicBezTo>
                  <a:lnTo>
                    <a:pt x="21600" y="605"/>
                  </a:lnTo>
                  <a:cubicBezTo>
                    <a:pt x="21547" y="392"/>
                    <a:pt x="21476" y="197"/>
                    <a:pt x="2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496492" y="494716"/>
              <a:ext cx="1125759" cy="1126683"/>
            </a:xfrm>
            <a:custGeom>
              <a:rect b="b" l="l" r="r" t="t"/>
              <a:pathLst>
                <a:path extrusionOk="0" h="21600" w="21600">
                  <a:moveTo>
                    <a:pt x="21400" y="0"/>
                  </a:moveTo>
                  <a:lnTo>
                    <a:pt x="0" y="21383"/>
                  </a:lnTo>
                  <a:cubicBezTo>
                    <a:pt x="166" y="21467"/>
                    <a:pt x="333" y="21533"/>
                    <a:pt x="499" y="21600"/>
                  </a:cubicBezTo>
                  <a:lnTo>
                    <a:pt x="21600" y="499"/>
                  </a:lnTo>
                  <a:cubicBezTo>
                    <a:pt x="21549" y="333"/>
                    <a:pt x="21467" y="167"/>
                    <a:pt x="2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723011" y="723007"/>
              <a:ext cx="958221" cy="958253"/>
            </a:xfrm>
            <a:custGeom>
              <a:rect b="b" l="l" r="r" t="t"/>
              <a:pathLst>
                <a:path extrusionOk="0" h="21600" w="21600">
                  <a:moveTo>
                    <a:pt x="21503" y="0"/>
                  </a:moveTo>
                  <a:lnTo>
                    <a:pt x="0" y="21502"/>
                  </a:lnTo>
                  <a:cubicBezTo>
                    <a:pt x="255" y="21522"/>
                    <a:pt x="510" y="21562"/>
                    <a:pt x="763" y="21600"/>
                  </a:cubicBezTo>
                  <a:lnTo>
                    <a:pt x="21600" y="743"/>
                  </a:lnTo>
                  <a:cubicBezTo>
                    <a:pt x="21582" y="508"/>
                    <a:pt x="21542" y="235"/>
                    <a:pt x="2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237826" y="236938"/>
              <a:ext cx="1210819" cy="1210860"/>
            </a:xfrm>
            <a:custGeom>
              <a:rect b="b" l="l" r="r" t="t"/>
              <a:pathLst>
                <a:path extrusionOk="0" h="21600" w="21600">
                  <a:moveTo>
                    <a:pt x="21259" y="0"/>
                  </a:moveTo>
                  <a:lnTo>
                    <a:pt x="0" y="21244"/>
                  </a:lnTo>
                  <a:cubicBezTo>
                    <a:pt x="62" y="21321"/>
                    <a:pt x="124" y="21382"/>
                    <a:pt x="186" y="21430"/>
                  </a:cubicBezTo>
                  <a:lnTo>
                    <a:pt x="356" y="21600"/>
                  </a:lnTo>
                  <a:lnTo>
                    <a:pt x="21600" y="340"/>
                  </a:lnTo>
                  <a:lnTo>
                    <a:pt x="21430" y="170"/>
                  </a:lnTo>
                  <a:lnTo>
                    <a:pt x="212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861878" y="861874"/>
              <a:ext cx="823718" cy="823746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21600"/>
                  </a:lnTo>
                  <a:cubicBezTo>
                    <a:pt x="341" y="21600"/>
                    <a:pt x="684" y="21553"/>
                    <a:pt x="1025" y="21532"/>
                  </a:cubicBezTo>
                  <a:lnTo>
                    <a:pt x="21532" y="1025"/>
                  </a:lnTo>
                  <a:cubicBezTo>
                    <a:pt x="21555" y="682"/>
                    <a:pt x="21555" y="341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1027719" y="1027641"/>
              <a:ext cx="637041" cy="637136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21600"/>
                  </a:lnTo>
                  <a:cubicBezTo>
                    <a:pt x="586" y="21452"/>
                    <a:pt x="1148" y="21307"/>
                    <a:pt x="1737" y="21159"/>
                  </a:cubicBezTo>
                  <a:lnTo>
                    <a:pt x="21159" y="1736"/>
                  </a:lnTo>
                  <a:cubicBezTo>
                    <a:pt x="21337" y="1178"/>
                    <a:pt x="21482" y="589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0" y="0"/>
              <a:ext cx="823718" cy="82367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cubicBezTo>
                    <a:pt x="21257" y="0"/>
                    <a:pt x="20916" y="45"/>
                    <a:pt x="20575" y="68"/>
                  </a:cubicBezTo>
                  <a:lnTo>
                    <a:pt x="68" y="20577"/>
                  </a:lnTo>
                  <a:cubicBezTo>
                    <a:pt x="45" y="20918"/>
                    <a:pt x="45" y="21259"/>
                    <a:pt x="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6059" y="4286"/>
              <a:ext cx="958222" cy="958327"/>
            </a:xfrm>
            <a:custGeom>
              <a:rect b="b" l="l" r="r" t="t"/>
              <a:pathLst>
                <a:path extrusionOk="0" h="21600" w="21600">
                  <a:moveTo>
                    <a:pt x="20837" y="0"/>
                  </a:moveTo>
                  <a:lnTo>
                    <a:pt x="0" y="20835"/>
                  </a:lnTo>
                  <a:cubicBezTo>
                    <a:pt x="20" y="21090"/>
                    <a:pt x="38" y="21345"/>
                    <a:pt x="98" y="21600"/>
                  </a:cubicBezTo>
                  <a:lnTo>
                    <a:pt x="21600" y="98"/>
                  </a:lnTo>
                  <a:cubicBezTo>
                    <a:pt x="21347" y="78"/>
                    <a:pt x="21072" y="20"/>
                    <a:pt x="20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1270719" y="1269826"/>
              <a:ext cx="298567" cy="298577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0" y="21600"/>
                  </a:lnTo>
                  <a:cubicBezTo>
                    <a:pt x="4331" y="18964"/>
                    <a:pt x="8415" y="15826"/>
                    <a:pt x="12185" y="12185"/>
                  </a:cubicBezTo>
                  <a:cubicBezTo>
                    <a:pt x="15890" y="8480"/>
                    <a:pt x="19028" y="4395"/>
                    <a:pt x="21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20840" y="20840"/>
              <a:ext cx="637041" cy="637063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cubicBezTo>
                    <a:pt x="21011" y="145"/>
                    <a:pt x="20452" y="293"/>
                    <a:pt x="19863" y="441"/>
                  </a:cubicBezTo>
                  <a:lnTo>
                    <a:pt x="441" y="19863"/>
                  </a:lnTo>
                  <a:cubicBezTo>
                    <a:pt x="293" y="20422"/>
                    <a:pt x="145" y="21011"/>
                    <a:pt x="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116325" y="117138"/>
              <a:ext cx="298568" cy="298577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cubicBezTo>
                    <a:pt x="17264" y="2577"/>
                    <a:pt x="13185" y="5715"/>
                    <a:pt x="9415" y="9421"/>
                  </a:cubicBezTo>
                  <a:cubicBezTo>
                    <a:pt x="5710" y="13126"/>
                    <a:pt x="2572" y="17205"/>
                    <a:pt x="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111966" y="111964"/>
              <a:ext cx="1174386" cy="1174352"/>
            </a:xfrm>
            <a:custGeom>
              <a:rect b="b" l="l" r="r" t="t"/>
              <a:pathLst>
                <a:path extrusionOk="0" h="21600" w="21600">
                  <a:moveTo>
                    <a:pt x="21153" y="0"/>
                  </a:moveTo>
                  <a:lnTo>
                    <a:pt x="0" y="21153"/>
                  </a:lnTo>
                  <a:cubicBezTo>
                    <a:pt x="80" y="21297"/>
                    <a:pt x="159" y="21457"/>
                    <a:pt x="272" y="21600"/>
                  </a:cubicBezTo>
                  <a:lnTo>
                    <a:pt x="21600" y="256"/>
                  </a:lnTo>
                  <a:cubicBezTo>
                    <a:pt x="21456" y="175"/>
                    <a:pt x="21312" y="79"/>
                    <a:pt x="2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170942" y="169240"/>
              <a:ext cx="1201286" cy="1201328"/>
            </a:xfrm>
            <a:custGeom>
              <a:rect b="b" l="l" r="r" t="t"/>
              <a:pathLst>
                <a:path extrusionOk="0" h="21600" w="21600">
                  <a:moveTo>
                    <a:pt x="21225" y="0"/>
                  </a:moveTo>
                  <a:lnTo>
                    <a:pt x="0" y="21225"/>
                  </a:lnTo>
                  <a:cubicBezTo>
                    <a:pt x="94" y="21365"/>
                    <a:pt x="187" y="21490"/>
                    <a:pt x="282" y="21600"/>
                  </a:cubicBezTo>
                  <a:lnTo>
                    <a:pt x="21600" y="296"/>
                  </a:lnTo>
                  <a:cubicBezTo>
                    <a:pt x="21475" y="203"/>
                    <a:pt x="21336" y="109"/>
                    <a:pt x="212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27787" y="26900"/>
              <a:ext cx="1055403" cy="1056326"/>
            </a:xfrm>
            <a:custGeom>
              <a:rect b="b" l="l" r="r" t="t"/>
              <a:pathLst>
                <a:path extrusionOk="0" h="21600" w="21600">
                  <a:moveTo>
                    <a:pt x="20997" y="0"/>
                  </a:moveTo>
                  <a:lnTo>
                    <a:pt x="0" y="20997"/>
                  </a:lnTo>
                  <a:cubicBezTo>
                    <a:pt x="35" y="21192"/>
                    <a:pt x="106" y="21405"/>
                    <a:pt x="159" y="21600"/>
                  </a:cubicBezTo>
                  <a:lnTo>
                    <a:pt x="21600" y="159"/>
                  </a:lnTo>
                  <a:cubicBezTo>
                    <a:pt x="21405" y="88"/>
                    <a:pt x="21210" y="53"/>
                    <a:pt x="20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64222" y="64222"/>
              <a:ext cx="1125759" cy="1124910"/>
            </a:xfrm>
            <a:custGeom>
              <a:rect b="b" l="l" r="r" t="t"/>
              <a:pathLst>
                <a:path extrusionOk="0" h="21600" w="21600">
                  <a:moveTo>
                    <a:pt x="21084" y="0"/>
                  </a:moveTo>
                  <a:lnTo>
                    <a:pt x="0" y="21100"/>
                  </a:lnTo>
                  <a:cubicBezTo>
                    <a:pt x="67" y="21267"/>
                    <a:pt x="150" y="21433"/>
                    <a:pt x="217" y="21600"/>
                  </a:cubicBezTo>
                  <a:lnTo>
                    <a:pt x="21600" y="216"/>
                  </a:lnTo>
                  <a:cubicBezTo>
                    <a:pt x="21433" y="133"/>
                    <a:pt x="21267" y="67"/>
                    <a:pt x="210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48"/>
          <p:cNvSpPr/>
          <p:nvPr/>
        </p:nvSpPr>
        <p:spPr>
          <a:xfrm>
            <a:off x="3088710" y="485063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48"/>
          <p:cNvSpPr/>
          <p:nvPr/>
        </p:nvSpPr>
        <p:spPr>
          <a:xfrm>
            <a:off x="8310510" y="315763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48"/>
          <p:cNvSpPr/>
          <p:nvPr/>
        </p:nvSpPr>
        <p:spPr>
          <a:xfrm>
            <a:off x="7269297" y="589370"/>
            <a:ext cx="189796" cy="189528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8"/>
          <p:cNvSpPr/>
          <p:nvPr/>
        </p:nvSpPr>
        <p:spPr>
          <a:xfrm>
            <a:off x="8642932" y="3651390"/>
            <a:ext cx="253691" cy="253374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48"/>
          <p:cNvSpPr/>
          <p:nvPr/>
        </p:nvSpPr>
        <p:spPr>
          <a:xfrm>
            <a:off x="212110" y="166409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48"/>
          <p:cNvGrpSpPr/>
          <p:nvPr/>
        </p:nvGrpSpPr>
        <p:grpSpPr>
          <a:xfrm>
            <a:off x="2455824" y="4258084"/>
            <a:ext cx="1618727" cy="1603067"/>
            <a:chOff x="0" y="-1"/>
            <a:chExt cx="1618726" cy="1603066"/>
          </a:xfrm>
        </p:grpSpPr>
        <p:sp>
          <p:nvSpPr>
            <p:cNvPr id="942" name="Google Shape;942;p48"/>
            <p:cNvSpPr/>
            <p:nvPr/>
          </p:nvSpPr>
          <p:spPr>
            <a:xfrm>
              <a:off x="0" y="-1"/>
              <a:ext cx="78023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86" y="21600"/>
                    <a:pt x="21600" y="16907"/>
                    <a:pt x="21600" y="10960"/>
                  </a:cubicBezTo>
                  <a:cubicBezTo>
                    <a:pt x="21600" y="4693"/>
                    <a:pt x="16686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513978" y="-1"/>
              <a:ext cx="78024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1026724" y="-1"/>
              <a:ext cx="78023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1539563" y="-1"/>
              <a:ext cx="78024" cy="76885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93"/>
                    <a:pt x="0" y="10960"/>
                  </a:cubicBezTo>
                  <a:cubicBezTo>
                    <a:pt x="0" y="16907"/>
                    <a:pt x="4625" y="21600"/>
                    <a:pt x="10800" y="21600"/>
                  </a:cubicBezTo>
                  <a:cubicBezTo>
                    <a:pt x="16660" y="21600"/>
                    <a:pt x="21600" y="16907"/>
                    <a:pt x="21600" y="10960"/>
                  </a:cubicBezTo>
                  <a:cubicBezTo>
                    <a:pt x="21600" y="4693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0" y="508378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86" y="21600"/>
                    <a:pt x="21600" y="16660"/>
                    <a:pt x="21600" y="10800"/>
                  </a:cubicBezTo>
                  <a:cubicBezTo>
                    <a:pt x="21600" y="4625"/>
                    <a:pt x="16686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513978" y="508378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1026724" y="508378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1539563" y="508378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625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660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1139" y="1016663"/>
              <a:ext cx="78023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371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513978" y="1016663"/>
              <a:ext cx="78024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1026724" y="1016663"/>
              <a:ext cx="78023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940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1540702" y="1016663"/>
              <a:ext cx="78024" cy="78023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14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462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1139" y="1525041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371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3978" y="1525041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1026724" y="1525041"/>
              <a:ext cx="78023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40" y="0"/>
                    <a:pt x="0" y="4625"/>
                    <a:pt x="0" y="10800"/>
                  </a:cubicBezTo>
                  <a:cubicBezTo>
                    <a:pt x="0" y="16660"/>
                    <a:pt x="4940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1540702" y="1525041"/>
              <a:ext cx="78024" cy="78024"/>
            </a:xfrm>
            <a:custGeom>
              <a:rect b="b" l="l" r="r" t="t"/>
              <a:pathLst>
                <a:path extrusionOk="0" h="21600" w="21600">
                  <a:moveTo>
                    <a:pt x="10800" y="0"/>
                  </a:moveTo>
                  <a:cubicBezTo>
                    <a:pt x="4914" y="0"/>
                    <a:pt x="0" y="4625"/>
                    <a:pt x="0" y="10800"/>
                  </a:cubicBezTo>
                  <a:cubicBezTo>
                    <a:pt x="0" y="16660"/>
                    <a:pt x="4625" y="21600"/>
                    <a:pt x="10800" y="21600"/>
                  </a:cubicBezTo>
                  <a:cubicBezTo>
                    <a:pt x="16660" y="21600"/>
                    <a:pt x="21600" y="16975"/>
                    <a:pt x="21600" y="10800"/>
                  </a:cubicBezTo>
                  <a:cubicBezTo>
                    <a:pt x="21600" y="5255"/>
                    <a:pt x="166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4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6"/>
          <p:cNvSpPr/>
          <p:nvPr/>
        </p:nvSpPr>
        <p:spPr>
          <a:xfrm>
            <a:off x="8954150" y="4953935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>
            <a:off x="4571996" y="3358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8922203" y="140051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6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117" name="Google Shape;117;p6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6"/>
          <p:cNvSpPr/>
          <p:nvPr/>
        </p:nvSpPr>
        <p:spPr>
          <a:xfrm>
            <a:off x="-440300" y="4281013"/>
            <a:ext cx="1459735" cy="1460824"/>
          </a:xfrm>
          <a:custGeom>
            <a:rect b="b" l="l" r="r" t="t"/>
            <a:pathLst>
              <a:path extrusionOk="0" h="16103" w="16091">
                <a:moveTo>
                  <a:pt x="8045" y="823"/>
                </a:moveTo>
                <a:cubicBezTo>
                  <a:pt x="12027" y="823"/>
                  <a:pt x="15268" y="4076"/>
                  <a:pt x="15268" y="8057"/>
                </a:cubicBezTo>
                <a:cubicBezTo>
                  <a:pt x="15268" y="12027"/>
                  <a:pt x="12027" y="15269"/>
                  <a:pt x="8045" y="15269"/>
                </a:cubicBezTo>
                <a:cubicBezTo>
                  <a:pt x="4064" y="15269"/>
                  <a:pt x="822" y="12027"/>
                  <a:pt x="822" y="8057"/>
                </a:cubicBezTo>
                <a:cubicBezTo>
                  <a:pt x="822" y="4076"/>
                  <a:pt x="4076" y="823"/>
                  <a:pt x="8045" y="823"/>
                </a:cubicBezTo>
                <a:close/>
                <a:moveTo>
                  <a:pt x="8045" y="1"/>
                </a:moveTo>
                <a:cubicBezTo>
                  <a:pt x="3617" y="1"/>
                  <a:pt x="0" y="3618"/>
                  <a:pt x="0" y="8057"/>
                </a:cubicBezTo>
                <a:cubicBezTo>
                  <a:pt x="0" y="12485"/>
                  <a:pt x="3617" y="16103"/>
                  <a:pt x="8045" y="16103"/>
                </a:cubicBezTo>
                <a:cubicBezTo>
                  <a:pt x="12485" y="16103"/>
                  <a:pt x="16090" y="12485"/>
                  <a:pt x="16090" y="8057"/>
                </a:cubicBezTo>
                <a:cubicBezTo>
                  <a:pt x="16090" y="3618"/>
                  <a:pt x="12485" y="1"/>
                  <a:pt x="8045" y="1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type="title"/>
          </p:nvPr>
        </p:nvSpPr>
        <p:spPr>
          <a:xfrm>
            <a:off x="83862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7"/>
          <p:cNvSpPr txBox="1"/>
          <p:nvPr>
            <p:ph idx="1" type="subTitle"/>
          </p:nvPr>
        </p:nvSpPr>
        <p:spPr>
          <a:xfrm>
            <a:off x="5169125" y="1308625"/>
            <a:ext cx="3372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>
            <p:ph type="title"/>
          </p:nvPr>
        </p:nvSpPr>
        <p:spPr>
          <a:xfrm>
            <a:off x="702300" y="2012275"/>
            <a:ext cx="6367800" cy="12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31" name="Google Shape;131;p8"/>
          <p:cNvGrpSpPr/>
          <p:nvPr/>
        </p:nvGrpSpPr>
        <p:grpSpPr>
          <a:xfrm>
            <a:off x="-252400" y="3789300"/>
            <a:ext cx="1618717" cy="621901"/>
            <a:chOff x="-252400" y="3789300"/>
            <a:chExt cx="1618717" cy="621901"/>
          </a:xfrm>
        </p:grpSpPr>
        <p:sp>
          <p:nvSpPr>
            <p:cNvPr id="132" name="Google Shape;132;p8"/>
            <p:cNvSpPr/>
            <p:nvPr/>
          </p:nvSpPr>
          <p:spPr>
            <a:xfrm>
              <a:off x="-248312" y="3789300"/>
              <a:ext cx="1614629" cy="165738"/>
            </a:xfrm>
            <a:custGeom>
              <a:rect b="b" l="l" r="r" t="t"/>
              <a:pathLst>
                <a:path extrusionOk="0" h="973" w="9479">
                  <a:moveTo>
                    <a:pt x="8495" y="1"/>
                  </a:moveTo>
                  <a:cubicBezTo>
                    <a:pt x="8137" y="1"/>
                    <a:pt x="7777" y="121"/>
                    <a:pt x="7458" y="362"/>
                  </a:cubicBezTo>
                  <a:cubicBezTo>
                    <a:pt x="7206" y="562"/>
                    <a:pt x="6915" y="662"/>
                    <a:pt x="6623" y="662"/>
                  </a:cubicBezTo>
                  <a:cubicBezTo>
                    <a:pt x="6331" y="662"/>
                    <a:pt x="6037" y="562"/>
                    <a:pt x="5779" y="362"/>
                  </a:cubicBezTo>
                  <a:cubicBezTo>
                    <a:pt x="5461" y="127"/>
                    <a:pt x="5100" y="10"/>
                    <a:pt x="4739" y="10"/>
                  </a:cubicBezTo>
                  <a:cubicBezTo>
                    <a:pt x="4378" y="10"/>
                    <a:pt x="4017" y="127"/>
                    <a:pt x="3700" y="362"/>
                  </a:cubicBezTo>
                  <a:cubicBezTo>
                    <a:pt x="3447" y="562"/>
                    <a:pt x="3160" y="662"/>
                    <a:pt x="2869" y="662"/>
                  </a:cubicBezTo>
                  <a:cubicBezTo>
                    <a:pt x="2578" y="662"/>
                    <a:pt x="2285" y="562"/>
                    <a:pt x="2020" y="362"/>
                  </a:cubicBezTo>
                  <a:cubicBezTo>
                    <a:pt x="1703" y="123"/>
                    <a:pt x="1346" y="5"/>
                    <a:pt x="990" y="5"/>
                  </a:cubicBezTo>
                  <a:cubicBezTo>
                    <a:pt x="647" y="5"/>
                    <a:pt x="305" y="114"/>
                    <a:pt x="0" y="327"/>
                  </a:cubicBezTo>
                  <a:lnTo>
                    <a:pt x="200" y="573"/>
                  </a:lnTo>
                  <a:cubicBezTo>
                    <a:pt x="446" y="397"/>
                    <a:pt x="705" y="327"/>
                    <a:pt x="987" y="327"/>
                  </a:cubicBezTo>
                  <a:cubicBezTo>
                    <a:pt x="1280" y="327"/>
                    <a:pt x="1574" y="421"/>
                    <a:pt x="1821" y="620"/>
                  </a:cubicBezTo>
                  <a:cubicBezTo>
                    <a:pt x="2138" y="855"/>
                    <a:pt x="2490" y="973"/>
                    <a:pt x="2854" y="973"/>
                  </a:cubicBezTo>
                  <a:cubicBezTo>
                    <a:pt x="3218" y="973"/>
                    <a:pt x="3571" y="855"/>
                    <a:pt x="3876" y="620"/>
                  </a:cubicBezTo>
                  <a:cubicBezTo>
                    <a:pt x="4134" y="421"/>
                    <a:pt x="4425" y="321"/>
                    <a:pt x="4717" y="321"/>
                  </a:cubicBezTo>
                  <a:cubicBezTo>
                    <a:pt x="5009" y="321"/>
                    <a:pt x="5303" y="421"/>
                    <a:pt x="5567" y="620"/>
                  </a:cubicBezTo>
                  <a:cubicBezTo>
                    <a:pt x="5884" y="855"/>
                    <a:pt x="6245" y="973"/>
                    <a:pt x="6605" y="973"/>
                  </a:cubicBezTo>
                  <a:cubicBezTo>
                    <a:pt x="6965" y="973"/>
                    <a:pt x="7323" y="855"/>
                    <a:pt x="7634" y="620"/>
                  </a:cubicBezTo>
                  <a:cubicBezTo>
                    <a:pt x="7903" y="413"/>
                    <a:pt x="8199" y="310"/>
                    <a:pt x="8493" y="310"/>
                  </a:cubicBezTo>
                  <a:cubicBezTo>
                    <a:pt x="8766" y="310"/>
                    <a:pt x="9036" y="398"/>
                    <a:pt x="9279" y="573"/>
                  </a:cubicBezTo>
                  <a:lnTo>
                    <a:pt x="9478" y="327"/>
                  </a:lnTo>
                  <a:cubicBezTo>
                    <a:pt x="9175" y="109"/>
                    <a:pt x="8835" y="1"/>
                    <a:pt x="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-252400" y="4017040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2" y="1"/>
                  </a:moveTo>
                  <a:cubicBezTo>
                    <a:pt x="8133" y="1"/>
                    <a:pt x="7774" y="121"/>
                    <a:pt x="7459" y="364"/>
                  </a:cubicBezTo>
                  <a:cubicBezTo>
                    <a:pt x="7200" y="564"/>
                    <a:pt x="6910" y="663"/>
                    <a:pt x="6617" y="663"/>
                  </a:cubicBezTo>
                  <a:cubicBezTo>
                    <a:pt x="6325" y="663"/>
                    <a:pt x="6032" y="564"/>
                    <a:pt x="5767" y="364"/>
                  </a:cubicBezTo>
                  <a:cubicBezTo>
                    <a:pt x="5450" y="129"/>
                    <a:pt x="5089" y="12"/>
                    <a:pt x="4729" y="12"/>
                  </a:cubicBezTo>
                  <a:cubicBezTo>
                    <a:pt x="4370" y="12"/>
                    <a:pt x="4012" y="129"/>
                    <a:pt x="3700" y="364"/>
                  </a:cubicBezTo>
                  <a:cubicBezTo>
                    <a:pt x="3442" y="564"/>
                    <a:pt x="3151" y="663"/>
                    <a:pt x="2859" y="663"/>
                  </a:cubicBezTo>
                  <a:cubicBezTo>
                    <a:pt x="2567" y="663"/>
                    <a:pt x="2273" y="564"/>
                    <a:pt x="2009" y="364"/>
                  </a:cubicBezTo>
                  <a:cubicBezTo>
                    <a:pt x="1690" y="123"/>
                    <a:pt x="1330" y="6"/>
                    <a:pt x="973" y="6"/>
                  </a:cubicBezTo>
                  <a:cubicBezTo>
                    <a:pt x="634" y="6"/>
                    <a:pt x="298" y="111"/>
                    <a:pt x="1" y="317"/>
                  </a:cubicBezTo>
                  <a:lnTo>
                    <a:pt x="224" y="575"/>
                  </a:lnTo>
                  <a:cubicBezTo>
                    <a:pt x="468" y="405"/>
                    <a:pt x="740" y="320"/>
                    <a:pt x="1011" y="320"/>
                  </a:cubicBezTo>
                  <a:cubicBezTo>
                    <a:pt x="1301" y="320"/>
                    <a:pt x="1590" y="417"/>
                    <a:pt x="1845" y="611"/>
                  </a:cubicBezTo>
                  <a:cubicBezTo>
                    <a:pt x="2162" y="845"/>
                    <a:pt x="2523" y="963"/>
                    <a:pt x="2883" y="963"/>
                  </a:cubicBezTo>
                  <a:cubicBezTo>
                    <a:pt x="3242" y="963"/>
                    <a:pt x="3600" y="845"/>
                    <a:pt x="3912" y="611"/>
                  </a:cubicBezTo>
                  <a:cubicBezTo>
                    <a:pt x="4182" y="423"/>
                    <a:pt x="4475" y="317"/>
                    <a:pt x="4757" y="317"/>
                  </a:cubicBezTo>
                  <a:cubicBezTo>
                    <a:pt x="5051" y="317"/>
                    <a:pt x="5345" y="423"/>
                    <a:pt x="5591" y="611"/>
                  </a:cubicBezTo>
                  <a:cubicBezTo>
                    <a:pt x="5897" y="845"/>
                    <a:pt x="6249" y="963"/>
                    <a:pt x="6613" y="963"/>
                  </a:cubicBezTo>
                  <a:cubicBezTo>
                    <a:pt x="6989" y="963"/>
                    <a:pt x="7341" y="845"/>
                    <a:pt x="7647" y="611"/>
                  </a:cubicBezTo>
                  <a:cubicBezTo>
                    <a:pt x="7907" y="417"/>
                    <a:pt x="8196" y="320"/>
                    <a:pt x="8486" y="320"/>
                  </a:cubicBezTo>
                  <a:cubicBezTo>
                    <a:pt x="8757" y="320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66" y="107"/>
                    <a:pt x="8829" y="1"/>
                    <a:pt x="8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-250356" y="4247166"/>
              <a:ext cx="1612585" cy="164035"/>
            </a:xfrm>
            <a:custGeom>
              <a:rect b="b" l="l" r="r" t="t"/>
              <a:pathLst>
                <a:path extrusionOk="0" h="963" w="9467">
                  <a:moveTo>
                    <a:pt x="8497" y="1"/>
                  </a:moveTo>
                  <a:cubicBezTo>
                    <a:pt x="8136" y="1"/>
                    <a:pt x="7774" y="121"/>
                    <a:pt x="7458" y="364"/>
                  </a:cubicBezTo>
                  <a:cubicBezTo>
                    <a:pt x="7200" y="563"/>
                    <a:pt x="6909" y="663"/>
                    <a:pt x="6617" y="663"/>
                  </a:cubicBezTo>
                  <a:cubicBezTo>
                    <a:pt x="6325" y="663"/>
                    <a:pt x="6031" y="563"/>
                    <a:pt x="5767" y="364"/>
                  </a:cubicBezTo>
                  <a:cubicBezTo>
                    <a:pt x="5450" y="129"/>
                    <a:pt x="5092" y="11"/>
                    <a:pt x="4734" y="11"/>
                  </a:cubicBezTo>
                  <a:cubicBezTo>
                    <a:pt x="4375" y="11"/>
                    <a:pt x="4017" y="129"/>
                    <a:pt x="3700" y="364"/>
                  </a:cubicBezTo>
                  <a:cubicBezTo>
                    <a:pt x="3442" y="563"/>
                    <a:pt x="3148" y="663"/>
                    <a:pt x="2854" y="663"/>
                  </a:cubicBezTo>
                  <a:cubicBezTo>
                    <a:pt x="2561" y="663"/>
                    <a:pt x="2267" y="563"/>
                    <a:pt x="2009" y="364"/>
                  </a:cubicBezTo>
                  <a:cubicBezTo>
                    <a:pt x="1695" y="123"/>
                    <a:pt x="1336" y="5"/>
                    <a:pt x="977" y="5"/>
                  </a:cubicBezTo>
                  <a:cubicBezTo>
                    <a:pt x="637" y="5"/>
                    <a:pt x="298" y="111"/>
                    <a:pt x="0" y="317"/>
                  </a:cubicBezTo>
                  <a:lnTo>
                    <a:pt x="188" y="575"/>
                  </a:lnTo>
                  <a:cubicBezTo>
                    <a:pt x="438" y="405"/>
                    <a:pt x="710" y="319"/>
                    <a:pt x="982" y="319"/>
                  </a:cubicBezTo>
                  <a:cubicBezTo>
                    <a:pt x="1271" y="319"/>
                    <a:pt x="1560" y="416"/>
                    <a:pt x="1821" y="610"/>
                  </a:cubicBezTo>
                  <a:cubicBezTo>
                    <a:pt x="2138" y="845"/>
                    <a:pt x="2496" y="963"/>
                    <a:pt x="2854" y="963"/>
                  </a:cubicBezTo>
                  <a:cubicBezTo>
                    <a:pt x="3213" y="963"/>
                    <a:pt x="3571" y="845"/>
                    <a:pt x="3888" y="610"/>
                  </a:cubicBezTo>
                  <a:cubicBezTo>
                    <a:pt x="4158" y="422"/>
                    <a:pt x="4452" y="317"/>
                    <a:pt x="4722" y="317"/>
                  </a:cubicBezTo>
                  <a:cubicBezTo>
                    <a:pt x="5039" y="317"/>
                    <a:pt x="5333" y="422"/>
                    <a:pt x="5591" y="610"/>
                  </a:cubicBezTo>
                  <a:cubicBezTo>
                    <a:pt x="5896" y="845"/>
                    <a:pt x="6260" y="963"/>
                    <a:pt x="6624" y="963"/>
                  </a:cubicBezTo>
                  <a:cubicBezTo>
                    <a:pt x="6989" y="963"/>
                    <a:pt x="7341" y="845"/>
                    <a:pt x="7646" y="610"/>
                  </a:cubicBezTo>
                  <a:cubicBezTo>
                    <a:pt x="7907" y="416"/>
                    <a:pt x="8196" y="319"/>
                    <a:pt x="8485" y="319"/>
                  </a:cubicBezTo>
                  <a:cubicBezTo>
                    <a:pt x="8757" y="319"/>
                    <a:pt x="9029" y="405"/>
                    <a:pt x="9279" y="575"/>
                  </a:cubicBezTo>
                  <a:lnTo>
                    <a:pt x="9467" y="317"/>
                  </a:lnTo>
                  <a:cubicBezTo>
                    <a:pt x="9171" y="106"/>
                    <a:pt x="8835" y="1"/>
                    <a:pt x="84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6763425" y="-121950"/>
            <a:ext cx="2515048" cy="469398"/>
            <a:chOff x="6763425" y="-121950"/>
            <a:chExt cx="2515048" cy="469398"/>
          </a:xfrm>
        </p:grpSpPr>
        <p:sp>
          <p:nvSpPr>
            <p:cNvPr id="136" name="Google Shape;136;p8"/>
            <p:cNvSpPr/>
            <p:nvPr/>
          </p:nvSpPr>
          <p:spPr>
            <a:xfrm>
              <a:off x="6763425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7043467" y="-121950"/>
              <a:ext cx="556886" cy="469398"/>
            </a:xfrm>
            <a:custGeom>
              <a:rect b="b" l="l" r="r" t="t"/>
              <a:pathLst>
                <a:path extrusionOk="0" h="3525" w="4182">
                  <a:moveTo>
                    <a:pt x="3524" y="1"/>
                  </a:moveTo>
                  <a:lnTo>
                    <a:pt x="0" y="3524"/>
                  </a:lnTo>
                  <a:lnTo>
                    <a:pt x="658" y="3524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7321778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7600221" y="-121950"/>
              <a:ext cx="559948" cy="469398"/>
            </a:xfrm>
            <a:custGeom>
              <a:rect b="b" l="l" r="r" t="t"/>
              <a:pathLst>
                <a:path extrusionOk="0" h="3525" w="4205">
                  <a:moveTo>
                    <a:pt x="3524" y="1"/>
                  </a:moveTo>
                  <a:lnTo>
                    <a:pt x="0" y="3524"/>
                  </a:lnTo>
                  <a:lnTo>
                    <a:pt x="681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880130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8160039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1" y="3524"/>
                  </a:lnTo>
                  <a:lnTo>
                    <a:pt x="670" y="3524"/>
                  </a:lnTo>
                  <a:lnTo>
                    <a:pt x="4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8440081" y="-121950"/>
              <a:ext cx="558484" cy="469398"/>
            </a:xfrm>
            <a:custGeom>
              <a:rect b="b" l="l" r="r" t="t"/>
              <a:pathLst>
                <a:path extrusionOk="0" h="3525" w="4194">
                  <a:moveTo>
                    <a:pt x="3524" y="1"/>
                  </a:moveTo>
                  <a:lnTo>
                    <a:pt x="0" y="3524"/>
                  </a:lnTo>
                  <a:lnTo>
                    <a:pt x="670" y="3524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8718391" y="-121950"/>
              <a:ext cx="560081" cy="469398"/>
            </a:xfrm>
            <a:custGeom>
              <a:rect b="b" l="l" r="r" t="t"/>
              <a:pathLst>
                <a:path extrusionOk="0" h="3525" w="4206">
                  <a:moveTo>
                    <a:pt x="3524" y="1"/>
                  </a:moveTo>
                  <a:lnTo>
                    <a:pt x="1" y="3524"/>
                  </a:lnTo>
                  <a:lnTo>
                    <a:pt x="682" y="3524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8"/>
          <p:cNvGrpSpPr/>
          <p:nvPr/>
        </p:nvGrpSpPr>
        <p:grpSpPr>
          <a:xfrm>
            <a:off x="5634725" y="4258086"/>
            <a:ext cx="1618725" cy="1603063"/>
            <a:chOff x="5634725" y="4258086"/>
            <a:chExt cx="1618725" cy="1603063"/>
          </a:xfrm>
        </p:grpSpPr>
        <p:sp>
          <p:nvSpPr>
            <p:cNvPr id="145" name="Google Shape;145;p8"/>
            <p:cNvSpPr/>
            <p:nvPr/>
          </p:nvSpPr>
          <p:spPr>
            <a:xfrm>
              <a:off x="5634725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5" y="810"/>
                    <a:pt x="822" y="634"/>
                    <a:pt x="822" y="411"/>
                  </a:cubicBezTo>
                  <a:cubicBezTo>
                    <a:pt x="822" y="176"/>
                    <a:pt x="635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614860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6661449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1" y="0"/>
                  </a:moveTo>
                  <a:cubicBezTo>
                    <a:pt x="176" y="0"/>
                    <a:pt x="0" y="176"/>
                    <a:pt x="0" y="411"/>
                  </a:cubicBezTo>
                  <a:cubicBezTo>
                    <a:pt x="0" y="634"/>
                    <a:pt x="176" y="810"/>
                    <a:pt x="411" y="810"/>
                  </a:cubicBezTo>
                  <a:cubicBezTo>
                    <a:pt x="634" y="810"/>
                    <a:pt x="822" y="634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174194" y="4258086"/>
              <a:ext cx="78117" cy="76978"/>
            </a:xfrm>
            <a:custGeom>
              <a:rect b="b" l="l" r="r" t="t"/>
              <a:pathLst>
                <a:path extrusionOk="0" h="811" w="823">
                  <a:moveTo>
                    <a:pt x="412" y="0"/>
                  </a:moveTo>
                  <a:cubicBezTo>
                    <a:pt x="177" y="0"/>
                    <a:pt x="1" y="176"/>
                    <a:pt x="1" y="411"/>
                  </a:cubicBezTo>
                  <a:cubicBezTo>
                    <a:pt x="1" y="634"/>
                    <a:pt x="177" y="810"/>
                    <a:pt x="412" y="810"/>
                  </a:cubicBezTo>
                  <a:cubicBezTo>
                    <a:pt x="635" y="810"/>
                    <a:pt x="823" y="634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634725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5" y="823"/>
                    <a:pt x="822" y="635"/>
                    <a:pt x="822" y="412"/>
                  </a:cubicBezTo>
                  <a:cubicBezTo>
                    <a:pt x="822" y="177"/>
                    <a:pt x="635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614860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6661449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76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35"/>
                    <a:pt x="822" y="412"/>
                  </a:cubicBezTo>
                  <a:cubicBezTo>
                    <a:pt x="822" y="177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174194" y="4766370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77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35"/>
                    <a:pt x="823" y="412"/>
                  </a:cubicBezTo>
                  <a:cubicBezTo>
                    <a:pt x="823" y="177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5635864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76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23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614860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9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6661449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0"/>
                  </a:moveTo>
                  <a:cubicBezTo>
                    <a:pt x="188" y="0"/>
                    <a:pt x="0" y="176"/>
                    <a:pt x="0" y="411"/>
                  </a:cubicBezTo>
                  <a:cubicBezTo>
                    <a:pt x="0" y="634"/>
                    <a:pt x="188" y="822"/>
                    <a:pt x="411" y="822"/>
                  </a:cubicBezTo>
                  <a:cubicBezTo>
                    <a:pt x="634" y="822"/>
                    <a:pt x="822" y="646"/>
                    <a:pt x="822" y="411"/>
                  </a:cubicBezTo>
                  <a:cubicBezTo>
                    <a:pt x="822" y="176"/>
                    <a:pt x="634" y="0"/>
                    <a:pt x="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175333" y="5274749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0"/>
                  </a:moveTo>
                  <a:cubicBezTo>
                    <a:pt x="188" y="0"/>
                    <a:pt x="1" y="176"/>
                    <a:pt x="1" y="411"/>
                  </a:cubicBezTo>
                  <a:cubicBezTo>
                    <a:pt x="1" y="634"/>
                    <a:pt x="177" y="822"/>
                    <a:pt x="412" y="822"/>
                  </a:cubicBezTo>
                  <a:cubicBezTo>
                    <a:pt x="635" y="822"/>
                    <a:pt x="823" y="646"/>
                    <a:pt x="823" y="411"/>
                  </a:cubicBezTo>
                  <a:cubicBezTo>
                    <a:pt x="823" y="176"/>
                    <a:pt x="635" y="0"/>
                    <a:pt x="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5635864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76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23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614860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9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6661449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1" y="1"/>
                  </a:moveTo>
                  <a:cubicBezTo>
                    <a:pt x="188" y="1"/>
                    <a:pt x="0" y="177"/>
                    <a:pt x="0" y="412"/>
                  </a:cubicBezTo>
                  <a:cubicBezTo>
                    <a:pt x="0" y="635"/>
                    <a:pt x="188" y="823"/>
                    <a:pt x="411" y="823"/>
                  </a:cubicBezTo>
                  <a:cubicBezTo>
                    <a:pt x="634" y="823"/>
                    <a:pt x="822" y="647"/>
                    <a:pt x="822" y="412"/>
                  </a:cubicBezTo>
                  <a:cubicBezTo>
                    <a:pt x="822" y="201"/>
                    <a:pt x="634" y="1"/>
                    <a:pt x="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7175333" y="5783033"/>
              <a:ext cx="78117" cy="78117"/>
            </a:xfrm>
            <a:custGeom>
              <a:rect b="b" l="l" r="r" t="t"/>
              <a:pathLst>
                <a:path extrusionOk="0" h="823" w="823">
                  <a:moveTo>
                    <a:pt x="412" y="1"/>
                  </a:moveTo>
                  <a:cubicBezTo>
                    <a:pt x="188" y="1"/>
                    <a:pt x="1" y="177"/>
                    <a:pt x="1" y="412"/>
                  </a:cubicBezTo>
                  <a:cubicBezTo>
                    <a:pt x="1" y="635"/>
                    <a:pt x="177" y="823"/>
                    <a:pt x="412" y="823"/>
                  </a:cubicBezTo>
                  <a:cubicBezTo>
                    <a:pt x="635" y="823"/>
                    <a:pt x="823" y="647"/>
                    <a:pt x="823" y="412"/>
                  </a:cubicBezTo>
                  <a:cubicBezTo>
                    <a:pt x="823" y="201"/>
                    <a:pt x="635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8"/>
          <p:cNvSpPr/>
          <p:nvPr/>
        </p:nvSpPr>
        <p:spPr>
          <a:xfrm>
            <a:off x="1592650" y="539998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4571996" y="3358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>
            <a:off x="8301903" y="2782586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2976371" y="39860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854450" y="1119075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9"/>
          <p:cNvSpPr txBox="1"/>
          <p:nvPr>
            <p:ph idx="1" type="subTitle"/>
          </p:nvPr>
        </p:nvSpPr>
        <p:spPr>
          <a:xfrm>
            <a:off x="720000" y="2284350"/>
            <a:ext cx="46611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9"/>
          <p:cNvSpPr/>
          <p:nvPr/>
        </p:nvSpPr>
        <p:spPr>
          <a:xfrm>
            <a:off x="232200" y="4113623"/>
            <a:ext cx="189840" cy="189572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5539471" y="180057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"/>
          <p:cNvSpPr/>
          <p:nvPr/>
        </p:nvSpPr>
        <p:spPr>
          <a:xfrm>
            <a:off x="8424003" y="1509061"/>
            <a:ext cx="253750" cy="253433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"/>
          <p:cNvSpPr/>
          <p:nvPr/>
        </p:nvSpPr>
        <p:spPr>
          <a:xfrm>
            <a:off x="2156971" y="45425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"/>
          <p:cNvSpPr/>
          <p:nvPr/>
        </p:nvSpPr>
        <p:spPr>
          <a:xfrm>
            <a:off x="7780496" y="34653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8204050" y="4253825"/>
            <a:ext cx="1024545" cy="1027200"/>
            <a:chOff x="8204050" y="4253825"/>
            <a:chExt cx="1024545" cy="1027200"/>
          </a:xfrm>
        </p:grpSpPr>
        <p:sp>
          <p:nvSpPr>
            <p:cNvPr id="174" name="Google Shape;174;p9"/>
            <p:cNvSpPr/>
            <p:nvPr/>
          </p:nvSpPr>
          <p:spPr>
            <a:xfrm>
              <a:off x="8204050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8456374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106" y="2185"/>
                  </a:ln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2302"/>
                  </a:lnTo>
                  <a:lnTo>
                    <a:pt x="2303" y="2302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8456374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106" y="2197"/>
                  </a:lnTo>
                  <a:lnTo>
                    <a:pt x="106" y="118"/>
                  </a:lnTo>
                  <a:close/>
                  <a:moveTo>
                    <a:pt x="1" y="1"/>
                  </a:moveTo>
                  <a:lnTo>
                    <a:pt x="1" y="2303"/>
                  </a:lnTo>
                  <a:lnTo>
                    <a:pt x="2303" y="230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8708813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208" y="106"/>
                  </a:moveTo>
                  <a:lnTo>
                    <a:pt x="2208" y="2185"/>
                  </a:lnTo>
                  <a:lnTo>
                    <a:pt x="118" y="2185"/>
                  </a:lnTo>
                  <a:lnTo>
                    <a:pt x="118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204050" y="4508921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06"/>
                  </a:moveTo>
                  <a:lnTo>
                    <a:pt x="2185" y="2185"/>
                  </a:lnTo>
                  <a:lnTo>
                    <a:pt x="94" y="2185"/>
                  </a:lnTo>
                  <a:lnTo>
                    <a:pt x="94" y="106"/>
                  </a:lnTo>
                  <a:close/>
                  <a:moveTo>
                    <a:pt x="0" y="0"/>
                  </a:moveTo>
                  <a:lnTo>
                    <a:pt x="0" y="2302"/>
                  </a:lnTo>
                  <a:lnTo>
                    <a:pt x="2302" y="2302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8204050" y="4761244"/>
              <a:ext cx="266071" cy="266071"/>
            </a:xfrm>
            <a:custGeom>
              <a:rect b="b" l="l" r="r" t="t"/>
              <a:pathLst>
                <a:path extrusionOk="0" h="2303" w="2303">
                  <a:moveTo>
                    <a:pt x="2185" y="118"/>
                  </a:moveTo>
                  <a:lnTo>
                    <a:pt x="2185" y="2197"/>
                  </a:lnTo>
                  <a:lnTo>
                    <a:pt x="94" y="2197"/>
                  </a:lnTo>
                  <a:lnTo>
                    <a:pt x="94" y="118"/>
                  </a:lnTo>
                  <a:close/>
                  <a:moveTo>
                    <a:pt x="0" y="1"/>
                  </a:moveTo>
                  <a:lnTo>
                    <a:pt x="0" y="2303"/>
                  </a:lnTo>
                  <a:lnTo>
                    <a:pt x="2302" y="2303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8204050" y="5013683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94" y="2208"/>
                  </a:lnTo>
                  <a:lnTo>
                    <a:pt x="94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8456374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185" y="118"/>
                  </a:moveTo>
                  <a:lnTo>
                    <a:pt x="2185" y="2208"/>
                  </a:lnTo>
                  <a:lnTo>
                    <a:pt x="106" y="2208"/>
                  </a:lnTo>
                  <a:lnTo>
                    <a:pt x="106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03" y="2314"/>
                  </a:lnTo>
                  <a:lnTo>
                    <a:pt x="2303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8708813" y="4253825"/>
              <a:ext cx="266071" cy="267342"/>
            </a:xfrm>
            <a:custGeom>
              <a:rect b="b" l="l" r="r" t="t"/>
              <a:pathLst>
                <a:path extrusionOk="0" h="2314" w="2303">
                  <a:moveTo>
                    <a:pt x="2208" y="118"/>
                  </a:moveTo>
                  <a:lnTo>
                    <a:pt x="2208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0" y="0"/>
                  </a:moveTo>
                  <a:lnTo>
                    <a:pt x="0" y="2314"/>
                  </a:lnTo>
                  <a:lnTo>
                    <a:pt x="2302" y="2314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8961137" y="4253825"/>
              <a:ext cx="267458" cy="267342"/>
            </a:xfrm>
            <a:custGeom>
              <a:rect b="b" l="l" r="r" t="t"/>
              <a:pathLst>
                <a:path extrusionOk="0" h="2314" w="2315">
                  <a:moveTo>
                    <a:pt x="2209" y="118"/>
                  </a:moveTo>
                  <a:lnTo>
                    <a:pt x="2209" y="2208"/>
                  </a:lnTo>
                  <a:lnTo>
                    <a:pt x="118" y="2208"/>
                  </a:lnTo>
                  <a:lnTo>
                    <a:pt x="118" y="118"/>
                  </a:lnTo>
                  <a:close/>
                  <a:moveTo>
                    <a:pt x="1" y="0"/>
                  </a:moveTo>
                  <a:lnTo>
                    <a:pt x="1" y="2314"/>
                  </a:lnTo>
                  <a:lnTo>
                    <a:pt x="2314" y="2314"/>
                  </a:lnTo>
                  <a:lnTo>
                    <a:pt x="2314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9"/>
          <p:cNvSpPr/>
          <p:nvPr/>
        </p:nvSpPr>
        <p:spPr>
          <a:xfrm rot="8461903">
            <a:off x="-346089" y="74659"/>
            <a:ext cx="1169931" cy="930687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>
            <p:ph type="title"/>
          </p:nvPr>
        </p:nvSpPr>
        <p:spPr>
          <a:xfrm>
            <a:off x="3911700" y="3315125"/>
            <a:ext cx="4464600" cy="12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b="1"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●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○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■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●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○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■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●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ra"/>
              <a:buChar char="○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ura"/>
              <a:buChar char="■"/>
              <a:defRPr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4" name="Google Shape;754;p3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5" name="Google Shape;755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6" name="Google Shape;756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7" name="Google Shape;757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"/>
          <p:cNvSpPr txBox="1"/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exend Deca"/>
              <a:buNone/>
              <a:defRPr b="1" i="0" sz="3500" u="none" cap="none" strike="noStrike">
                <a:solidFill>
                  <a:schemeClr val="accent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829" name="Google Shape;829;p43"/>
          <p:cNvSpPr txBox="1"/>
          <p:nvPr>
            <p:ph idx="1" type="body"/>
          </p:nvPr>
        </p:nvSpPr>
        <p:spPr>
          <a:xfrm>
            <a:off x="719999" y="1000075"/>
            <a:ext cx="7704002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rabi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lpha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roman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rabi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lpha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roman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rabi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alpha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ura"/>
              <a:buAutoNum type="romanLcPeriod"/>
              <a:defRPr b="0" i="0" sz="1200" u="none" cap="none" strike="noStrike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830" name="Google Shape;830;p43"/>
          <p:cNvSpPr/>
          <p:nvPr/>
        </p:nvSpPr>
        <p:spPr>
          <a:xfrm>
            <a:off x="283772" y="2964757"/>
            <a:ext cx="189796" cy="189528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3"/>
          <p:cNvSpPr/>
          <p:nvPr/>
        </p:nvSpPr>
        <p:spPr>
          <a:xfrm>
            <a:off x="317635" y="141703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3"/>
          <p:cNvSpPr/>
          <p:nvPr/>
        </p:nvSpPr>
        <p:spPr>
          <a:xfrm>
            <a:off x="8301933" y="2782615"/>
            <a:ext cx="253691" cy="253375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3"/>
          <p:cNvSpPr/>
          <p:nvPr/>
        </p:nvSpPr>
        <p:spPr>
          <a:xfrm>
            <a:off x="8367735" y="965084"/>
            <a:ext cx="122080" cy="121929"/>
          </a:xfrm>
          <a:custGeom>
            <a:rect b="b" l="l" r="r" t="t"/>
            <a:pathLst>
              <a:path extrusionOk="0" h="21600" w="21600">
                <a:moveTo>
                  <a:pt x="10814" y="0"/>
                </a:moveTo>
                <a:cubicBezTo>
                  <a:pt x="4838" y="0"/>
                  <a:pt x="0" y="4817"/>
                  <a:pt x="0" y="10799"/>
                </a:cubicBezTo>
                <a:cubicBezTo>
                  <a:pt x="0" y="16783"/>
                  <a:pt x="4838" y="21600"/>
                  <a:pt x="10814" y="21600"/>
                </a:cubicBezTo>
                <a:cubicBezTo>
                  <a:pt x="16759" y="21600"/>
                  <a:pt x="21600" y="16783"/>
                  <a:pt x="21600" y="10799"/>
                </a:cubicBezTo>
                <a:cubicBezTo>
                  <a:pt x="21600" y="4817"/>
                  <a:pt x="16759" y="0"/>
                  <a:pt x="10814" y="0"/>
                </a:cubicBezTo>
                <a:close/>
              </a:path>
            </a:pathLst>
          </a:custGeom>
          <a:solidFill>
            <a:srgbClr val="00E58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4" name="Google Shape;834;p43"/>
          <p:cNvGrpSpPr/>
          <p:nvPr/>
        </p:nvGrpSpPr>
        <p:grpSpPr>
          <a:xfrm>
            <a:off x="6763558" y="4864508"/>
            <a:ext cx="2514783" cy="469134"/>
            <a:chOff x="0" y="0"/>
            <a:chExt cx="2514781" cy="469132"/>
          </a:xfrm>
        </p:grpSpPr>
        <p:sp>
          <p:nvSpPr>
            <p:cNvPr id="835" name="Google Shape;835;p43"/>
            <p:cNvSpPr/>
            <p:nvPr/>
          </p:nvSpPr>
          <p:spPr>
            <a:xfrm>
              <a:off x="0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279908" y="0"/>
              <a:ext cx="556754" cy="469132"/>
            </a:xfrm>
            <a:custGeom>
              <a:rect b="b" l="l" r="r" t="t"/>
              <a:pathLst>
                <a:path extrusionOk="0" h="21600" w="21600">
                  <a:moveTo>
                    <a:pt x="18206" y="0"/>
                  </a:moveTo>
                  <a:lnTo>
                    <a:pt x="0" y="21600"/>
                  </a:lnTo>
                  <a:lnTo>
                    <a:pt x="33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558353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836662" y="0"/>
              <a:ext cx="559949" cy="469132"/>
            </a:xfrm>
            <a:custGeom>
              <a:rect b="b" l="l" r="r" t="t"/>
              <a:pathLst>
                <a:path extrusionOk="0" h="21600" w="21600">
                  <a:moveTo>
                    <a:pt x="18102" y="0"/>
                  </a:moveTo>
                  <a:lnTo>
                    <a:pt x="0" y="21600"/>
                  </a:lnTo>
                  <a:lnTo>
                    <a:pt x="349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116704" y="0"/>
              <a:ext cx="559816" cy="469132"/>
            </a:xfrm>
            <a:custGeom>
              <a:rect b="b" l="l" r="r" t="t"/>
              <a:pathLst>
                <a:path extrusionOk="0" h="21600" w="21600">
                  <a:moveTo>
                    <a:pt x="18101" y="0"/>
                  </a:moveTo>
                  <a:lnTo>
                    <a:pt x="0" y="21600"/>
                  </a:lnTo>
                  <a:lnTo>
                    <a:pt x="34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396614" y="0"/>
              <a:ext cx="558351" cy="469132"/>
            </a:xfrm>
            <a:custGeom>
              <a:rect b="b" l="l" r="r" t="t"/>
              <a:pathLst>
                <a:path extrusionOk="0" h="21600" w="21600">
                  <a:moveTo>
                    <a:pt x="18149" y="0"/>
                  </a:moveTo>
                  <a:lnTo>
                    <a:pt x="0" y="21600"/>
                  </a:lnTo>
                  <a:lnTo>
                    <a:pt x="34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676522" y="0"/>
              <a:ext cx="558352" cy="469132"/>
            </a:xfrm>
            <a:custGeom>
              <a:rect b="b" l="l" r="r" t="t"/>
              <a:pathLst>
                <a:path extrusionOk="0" h="21600" w="21600">
                  <a:moveTo>
                    <a:pt x="18154" y="0"/>
                  </a:moveTo>
                  <a:lnTo>
                    <a:pt x="0" y="21600"/>
                  </a:lnTo>
                  <a:lnTo>
                    <a:pt x="345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954966" y="0"/>
              <a:ext cx="559815" cy="469132"/>
            </a:xfrm>
            <a:custGeom>
              <a:rect b="b" l="l" r="r" t="t"/>
              <a:pathLst>
                <a:path extrusionOk="0" h="21600" w="21600">
                  <a:moveTo>
                    <a:pt x="18101" y="0"/>
                  </a:moveTo>
                  <a:lnTo>
                    <a:pt x="0" y="21600"/>
                  </a:lnTo>
                  <a:lnTo>
                    <a:pt x="349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E58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43"/>
          <p:cNvGrpSpPr/>
          <p:nvPr/>
        </p:nvGrpSpPr>
        <p:grpSpPr>
          <a:xfrm>
            <a:off x="-420353" y="-351773"/>
            <a:ext cx="1027202" cy="1024431"/>
            <a:chOff x="0" y="0"/>
            <a:chExt cx="1027201" cy="1024431"/>
          </a:xfrm>
        </p:grpSpPr>
        <p:sp>
          <p:nvSpPr>
            <p:cNvPr id="844" name="Google Shape;844;p43"/>
            <p:cNvSpPr/>
            <p:nvPr/>
          </p:nvSpPr>
          <p:spPr>
            <a:xfrm rot="5400000">
              <a:off x="760551" y="-694"/>
              <a:ext cx="265956" cy="267343"/>
            </a:xfrm>
            <a:custGeom>
              <a:rect b="b" l="l" r="r" t="t"/>
              <a:pathLst>
                <a:path extrusionOk="0" h="21600" w="21600">
                  <a:moveTo>
                    <a:pt x="20502" y="1101"/>
                  </a:moveTo>
                  <a:lnTo>
                    <a:pt x="20502" y="20611"/>
                  </a:lnTo>
                  <a:lnTo>
                    <a:pt x="882" y="20611"/>
                  </a:lnTo>
                  <a:lnTo>
                    <a:pt x="882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3"/>
            <p:cNvSpPr/>
            <p:nvPr/>
          </p:nvSpPr>
          <p:spPr>
            <a:xfrm rot="5400000">
              <a:off x="506148" y="252439"/>
              <a:ext cx="265957" cy="265957"/>
            </a:xfrm>
            <a:custGeom>
              <a:rect b="b" l="l" r="r" t="t"/>
              <a:pathLst>
                <a:path extrusionOk="0" h="21600" w="21600">
                  <a:moveTo>
                    <a:pt x="20493" y="995"/>
                  </a:moveTo>
                  <a:lnTo>
                    <a:pt x="20493" y="20502"/>
                  </a:lnTo>
                  <a:lnTo>
                    <a:pt x="985" y="20502"/>
                  </a:lnTo>
                  <a:lnTo>
                    <a:pt x="985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3"/>
            <p:cNvSpPr/>
            <p:nvPr/>
          </p:nvSpPr>
          <p:spPr>
            <a:xfrm rot="5400000">
              <a:off x="253710" y="252439"/>
              <a:ext cx="265956" cy="265957"/>
            </a:xfrm>
            <a:custGeom>
              <a:rect b="b" l="l" r="r" t="t"/>
              <a:pathLst>
                <a:path extrusionOk="0" h="21600" w="21600">
                  <a:moveTo>
                    <a:pt x="20493" y="1098"/>
                  </a:moveTo>
                  <a:lnTo>
                    <a:pt x="20493" y="20605"/>
                  </a:lnTo>
                  <a:lnTo>
                    <a:pt x="985" y="20605"/>
                  </a:lnTo>
                  <a:lnTo>
                    <a:pt x="985" y="1098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3"/>
            <p:cNvSpPr/>
            <p:nvPr/>
          </p:nvSpPr>
          <p:spPr>
            <a:xfrm rot="5400000">
              <a:off x="506148" y="504763"/>
              <a:ext cx="265957" cy="265956"/>
            </a:xfrm>
            <a:custGeom>
              <a:rect b="b" l="l" r="r" t="t"/>
              <a:pathLst>
                <a:path extrusionOk="0" h="21600" w="21600">
                  <a:moveTo>
                    <a:pt x="20718" y="995"/>
                  </a:moveTo>
                  <a:lnTo>
                    <a:pt x="20718" y="20502"/>
                  </a:lnTo>
                  <a:lnTo>
                    <a:pt x="1107" y="20502"/>
                  </a:lnTo>
                  <a:lnTo>
                    <a:pt x="1107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3"/>
            <p:cNvSpPr/>
            <p:nvPr/>
          </p:nvSpPr>
          <p:spPr>
            <a:xfrm rot="5400000">
              <a:off x="506148" y="0"/>
              <a:ext cx="265957" cy="265956"/>
            </a:xfrm>
            <a:custGeom>
              <a:rect b="b" l="l" r="r" t="t"/>
              <a:pathLst>
                <a:path extrusionOk="0" h="21600" w="21600">
                  <a:moveTo>
                    <a:pt x="20502" y="995"/>
                  </a:moveTo>
                  <a:lnTo>
                    <a:pt x="20502" y="20502"/>
                  </a:lnTo>
                  <a:lnTo>
                    <a:pt x="882" y="20502"/>
                  </a:lnTo>
                  <a:lnTo>
                    <a:pt x="882" y="995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3"/>
            <p:cNvSpPr/>
            <p:nvPr/>
          </p:nvSpPr>
          <p:spPr>
            <a:xfrm rot="5400000">
              <a:off x="253710" y="0"/>
              <a:ext cx="265956" cy="265956"/>
            </a:xfrm>
            <a:custGeom>
              <a:rect b="b" l="l" r="r" t="t"/>
              <a:pathLst>
                <a:path extrusionOk="0" h="21600" w="21600">
                  <a:moveTo>
                    <a:pt x="20502" y="1098"/>
                  </a:moveTo>
                  <a:lnTo>
                    <a:pt x="20502" y="20605"/>
                  </a:lnTo>
                  <a:lnTo>
                    <a:pt x="882" y="20605"/>
                  </a:lnTo>
                  <a:lnTo>
                    <a:pt x="882" y="1098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3"/>
            <p:cNvSpPr/>
            <p:nvPr/>
          </p:nvSpPr>
          <p:spPr>
            <a:xfrm rot="5400000">
              <a:off x="693" y="-694"/>
              <a:ext cx="265956" cy="267343"/>
            </a:xfrm>
            <a:custGeom>
              <a:rect b="b" l="l" r="r" t="t"/>
              <a:pathLst>
                <a:path extrusionOk="0" h="21600" w="21600">
                  <a:moveTo>
                    <a:pt x="20502" y="1101"/>
                  </a:moveTo>
                  <a:lnTo>
                    <a:pt x="20502" y="20611"/>
                  </a:lnTo>
                  <a:lnTo>
                    <a:pt x="882" y="20611"/>
                  </a:lnTo>
                  <a:lnTo>
                    <a:pt x="882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3"/>
            <p:cNvSpPr/>
            <p:nvPr/>
          </p:nvSpPr>
          <p:spPr>
            <a:xfrm rot="5400000">
              <a:off x="760551" y="251746"/>
              <a:ext cx="265956" cy="267343"/>
            </a:xfrm>
            <a:custGeom>
              <a:rect b="b" l="l" r="r" t="t"/>
              <a:pathLst>
                <a:path extrusionOk="0" h="21600" w="21600">
                  <a:moveTo>
                    <a:pt x="20493" y="1101"/>
                  </a:moveTo>
                  <a:lnTo>
                    <a:pt x="20493" y="20611"/>
                  </a:lnTo>
                  <a:lnTo>
                    <a:pt x="985" y="20611"/>
                  </a:lnTo>
                  <a:lnTo>
                    <a:pt x="985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 rot="5400000">
              <a:off x="760551" y="504069"/>
              <a:ext cx="265956" cy="267343"/>
            </a:xfrm>
            <a:custGeom>
              <a:rect b="b" l="l" r="r" t="t"/>
              <a:pathLst>
                <a:path extrusionOk="0" h="21600" w="21600">
                  <a:moveTo>
                    <a:pt x="20718" y="1101"/>
                  </a:moveTo>
                  <a:lnTo>
                    <a:pt x="20718" y="20611"/>
                  </a:lnTo>
                  <a:lnTo>
                    <a:pt x="1107" y="20611"/>
                  </a:lnTo>
                  <a:lnTo>
                    <a:pt x="1107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 rot="5400000">
              <a:off x="759915" y="757144"/>
              <a:ext cx="267228" cy="267344"/>
            </a:xfrm>
            <a:custGeom>
              <a:rect b="b" l="l" r="r" t="t"/>
              <a:pathLst>
                <a:path extrusionOk="0" h="21600" w="21600">
                  <a:moveTo>
                    <a:pt x="20619" y="1101"/>
                  </a:moveTo>
                  <a:lnTo>
                    <a:pt x="20619" y="20611"/>
                  </a:lnTo>
                  <a:lnTo>
                    <a:pt x="1093" y="20611"/>
                  </a:lnTo>
                  <a:lnTo>
                    <a:pt x="1093" y="110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p4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37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4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Relationship Id="rId4" Type="http://schemas.openxmlformats.org/officeDocument/2006/relationships/image" Target="../media/image29.jpg"/><Relationship Id="rId9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Relationship Id="rId7" Type="http://schemas.openxmlformats.org/officeDocument/2006/relationships/image" Target="../media/image39.png"/><Relationship Id="rId8" Type="http://schemas.openxmlformats.org/officeDocument/2006/relationships/image" Target="../media/image36.png"/><Relationship Id="rId10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49"/>
          <p:cNvGrpSpPr/>
          <p:nvPr/>
        </p:nvGrpSpPr>
        <p:grpSpPr>
          <a:xfrm>
            <a:off x="701975" y="565575"/>
            <a:ext cx="3608400" cy="2547900"/>
            <a:chOff x="701975" y="565575"/>
            <a:chExt cx="3608400" cy="2547900"/>
          </a:xfrm>
        </p:grpSpPr>
        <p:sp>
          <p:nvSpPr>
            <p:cNvPr id="964" name="Google Shape;964;p49"/>
            <p:cNvSpPr/>
            <p:nvPr/>
          </p:nvSpPr>
          <p:spPr>
            <a:xfrm>
              <a:off x="701975" y="565575"/>
              <a:ext cx="36084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9"/>
            <p:cNvSpPr/>
            <p:nvPr/>
          </p:nvSpPr>
          <p:spPr>
            <a:xfrm>
              <a:off x="77475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932575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109040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701975" y="866175"/>
              <a:ext cx="3608400" cy="224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9" name="Google Shape;969;p49"/>
          <p:cNvSpPr txBox="1"/>
          <p:nvPr>
            <p:ph type="ctrTitle"/>
          </p:nvPr>
        </p:nvSpPr>
        <p:spPr>
          <a:xfrm>
            <a:off x="835450" y="866175"/>
            <a:ext cx="34317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CloVers</a:t>
            </a:r>
            <a:r>
              <a:rPr lang="en"/>
              <a:t> </a:t>
            </a:r>
            <a:r>
              <a:rPr lang="en"/>
              <a:t>🍀</a:t>
            </a:r>
            <a:endParaRPr/>
          </a:p>
        </p:txBody>
      </p:sp>
      <p:sp>
        <p:nvSpPr>
          <p:cNvPr id="970" name="Google Shape;970;p49"/>
          <p:cNvSpPr/>
          <p:nvPr/>
        </p:nvSpPr>
        <p:spPr>
          <a:xfrm>
            <a:off x="865075" y="2918850"/>
            <a:ext cx="4271100" cy="586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9"/>
          <p:cNvSpPr txBox="1"/>
          <p:nvPr>
            <p:ph idx="1" type="subTitle"/>
          </p:nvPr>
        </p:nvSpPr>
        <p:spPr>
          <a:xfrm>
            <a:off x="865150" y="2918850"/>
            <a:ext cx="4271100" cy="6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BE106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GRAPH THEORY</a:t>
            </a:r>
            <a:endParaRPr b="1" sz="3200">
              <a:solidFill>
                <a:srgbClr val="FBE106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grpSp>
        <p:nvGrpSpPr>
          <p:cNvPr id="972" name="Google Shape;972;p49"/>
          <p:cNvGrpSpPr/>
          <p:nvPr/>
        </p:nvGrpSpPr>
        <p:grpSpPr>
          <a:xfrm>
            <a:off x="6253703" y="984275"/>
            <a:ext cx="1542985" cy="3478216"/>
            <a:chOff x="6253703" y="970700"/>
            <a:chExt cx="1542985" cy="3478216"/>
          </a:xfrm>
        </p:grpSpPr>
        <p:sp>
          <p:nvSpPr>
            <p:cNvPr id="973" name="Google Shape;973;p49"/>
            <p:cNvSpPr/>
            <p:nvPr/>
          </p:nvSpPr>
          <p:spPr>
            <a:xfrm flipH="1">
              <a:off x="7146819" y="1659726"/>
              <a:ext cx="649869" cy="2214829"/>
            </a:xfrm>
            <a:custGeom>
              <a:rect b="b" l="l" r="r" t="t"/>
              <a:pathLst>
                <a:path extrusionOk="0" fill="none" h="32577" w="9559">
                  <a:moveTo>
                    <a:pt x="6326" y="47"/>
                  </a:moveTo>
                  <a:cubicBezTo>
                    <a:pt x="6326" y="47"/>
                    <a:pt x="1363" y="485"/>
                    <a:pt x="1593" y="624"/>
                  </a:cubicBezTo>
                  <a:cubicBezTo>
                    <a:pt x="1824" y="739"/>
                    <a:pt x="4987" y="5241"/>
                    <a:pt x="4987" y="5241"/>
                  </a:cubicBezTo>
                  <a:lnTo>
                    <a:pt x="554" y="6257"/>
                  </a:lnTo>
                  <a:cubicBezTo>
                    <a:pt x="554" y="6257"/>
                    <a:pt x="5310" y="10367"/>
                    <a:pt x="4618" y="10274"/>
                  </a:cubicBezTo>
                  <a:cubicBezTo>
                    <a:pt x="3925" y="10182"/>
                    <a:pt x="0" y="12583"/>
                    <a:pt x="0" y="12583"/>
                  </a:cubicBezTo>
                  <a:lnTo>
                    <a:pt x="4272" y="15677"/>
                  </a:lnTo>
                  <a:lnTo>
                    <a:pt x="0" y="17547"/>
                  </a:lnTo>
                  <a:cubicBezTo>
                    <a:pt x="0" y="17547"/>
                    <a:pt x="3879" y="21148"/>
                    <a:pt x="3348" y="21010"/>
                  </a:cubicBezTo>
                  <a:cubicBezTo>
                    <a:pt x="2840" y="20894"/>
                    <a:pt x="0" y="22857"/>
                    <a:pt x="0" y="22857"/>
                  </a:cubicBezTo>
                  <a:lnTo>
                    <a:pt x="3671" y="24981"/>
                  </a:lnTo>
                  <a:lnTo>
                    <a:pt x="416" y="27567"/>
                  </a:lnTo>
                  <a:lnTo>
                    <a:pt x="4687" y="27913"/>
                  </a:lnTo>
                  <a:lnTo>
                    <a:pt x="2494" y="32576"/>
                  </a:lnTo>
                  <a:lnTo>
                    <a:pt x="9558" y="29806"/>
                  </a:lnTo>
                  <a:cubicBezTo>
                    <a:pt x="9558" y="29806"/>
                    <a:pt x="4525" y="5010"/>
                    <a:pt x="6696" y="1"/>
                  </a:cubicBezTo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 flipH="1">
              <a:off x="6547277" y="1138623"/>
              <a:ext cx="237064" cy="379914"/>
            </a:xfrm>
            <a:custGeom>
              <a:rect b="b" l="l" r="r" t="t"/>
              <a:pathLst>
                <a:path extrusionOk="0" h="5588" w="3487">
                  <a:moveTo>
                    <a:pt x="1709" y="1"/>
                  </a:moveTo>
                  <a:lnTo>
                    <a:pt x="1" y="5588"/>
                  </a:lnTo>
                  <a:lnTo>
                    <a:pt x="3117" y="5495"/>
                  </a:lnTo>
                  <a:lnTo>
                    <a:pt x="3487" y="393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 flipH="1">
              <a:off x="6489218" y="970700"/>
              <a:ext cx="248009" cy="248086"/>
            </a:xfrm>
            <a:custGeom>
              <a:rect b="b" l="l" r="r" t="t"/>
              <a:pathLst>
                <a:path extrusionOk="0" h="3649" w="3648">
                  <a:moveTo>
                    <a:pt x="1824" y="0"/>
                  </a:moveTo>
                  <a:cubicBezTo>
                    <a:pt x="808" y="0"/>
                    <a:pt x="0" y="832"/>
                    <a:pt x="0" y="1824"/>
                  </a:cubicBezTo>
                  <a:cubicBezTo>
                    <a:pt x="0" y="2817"/>
                    <a:pt x="808" y="3648"/>
                    <a:pt x="1824" y="3648"/>
                  </a:cubicBezTo>
                  <a:cubicBezTo>
                    <a:pt x="2817" y="3648"/>
                    <a:pt x="3648" y="2817"/>
                    <a:pt x="3648" y="1824"/>
                  </a:cubicBezTo>
                  <a:cubicBezTo>
                    <a:pt x="3648" y="832"/>
                    <a:pt x="2817" y="0"/>
                    <a:pt x="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 flipH="1">
              <a:off x="7148388" y="1264191"/>
              <a:ext cx="332855" cy="416016"/>
            </a:xfrm>
            <a:custGeom>
              <a:rect b="b" l="l" r="r" t="t"/>
              <a:pathLst>
                <a:path extrusionOk="0" h="6119" w="4896">
                  <a:moveTo>
                    <a:pt x="1548" y="1"/>
                  </a:moveTo>
                  <a:lnTo>
                    <a:pt x="1" y="947"/>
                  </a:lnTo>
                  <a:lnTo>
                    <a:pt x="2748" y="6119"/>
                  </a:lnTo>
                  <a:lnTo>
                    <a:pt x="4895" y="3856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9"/>
            <p:cNvSpPr/>
            <p:nvPr/>
          </p:nvSpPr>
          <p:spPr>
            <a:xfrm flipH="1">
              <a:off x="6471947" y="3254446"/>
              <a:ext cx="459919" cy="1155244"/>
            </a:xfrm>
            <a:custGeom>
              <a:rect b="b" l="l" r="r" t="t"/>
              <a:pathLst>
                <a:path extrusionOk="0" h="16992" w="6765">
                  <a:moveTo>
                    <a:pt x="1016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8" y="16991"/>
                    <a:pt x="6765" y="16946"/>
                    <a:pt x="6765" y="16946"/>
                  </a:cubicBezTo>
                  <a:cubicBezTo>
                    <a:pt x="6694" y="14633"/>
                    <a:pt x="4548" y="14192"/>
                    <a:pt x="2920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3" y="11059"/>
                    <a:pt x="1016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 flipH="1">
              <a:off x="6825055" y="3293673"/>
              <a:ext cx="459987" cy="1155244"/>
            </a:xfrm>
            <a:custGeom>
              <a:rect b="b" l="l" r="r" t="t"/>
              <a:pathLst>
                <a:path extrusionOk="0" h="16992" w="6766">
                  <a:moveTo>
                    <a:pt x="1017" y="0"/>
                  </a:moveTo>
                  <a:lnTo>
                    <a:pt x="1" y="93"/>
                  </a:lnTo>
                  <a:lnTo>
                    <a:pt x="1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9" y="16991"/>
                    <a:pt x="6765" y="16946"/>
                    <a:pt x="6765" y="16946"/>
                  </a:cubicBezTo>
                  <a:cubicBezTo>
                    <a:pt x="6694" y="14634"/>
                    <a:pt x="4548" y="14192"/>
                    <a:pt x="2921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4" y="11059"/>
                    <a:pt x="1017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 flipH="1">
              <a:off x="6253703" y="1421100"/>
              <a:ext cx="1382475" cy="2455505"/>
            </a:xfrm>
            <a:custGeom>
              <a:rect b="b" l="l" r="r" t="t"/>
              <a:pathLst>
                <a:path extrusionOk="0" h="36117" w="20335">
                  <a:moveTo>
                    <a:pt x="11815" y="1"/>
                  </a:moveTo>
                  <a:cubicBezTo>
                    <a:pt x="10632" y="1"/>
                    <a:pt x="9304" y="254"/>
                    <a:pt x="7821" y="856"/>
                  </a:cubicBezTo>
                  <a:cubicBezTo>
                    <a:pt x="1" y="4016"/>
                    <a:pt x="714" y="17257"/>
                    <a:pt x="850" y="18971"/>
                  </a:cubicBezTo>
                  <a:lnTo>
                    <a:pt x="850" y="18971"/>
                  </a:lnTo>
                  <a:cubicBezTo>
                    <a:pt x="850" y="18966"/>
                    <a:pt x="849" y="18961"/>
                    <a:pt x="848" y="18956"/>
                  </a:cubicBezTo>
                  <a:cubicBezTo>
                    <a:pt x="845" y="18926"/>
                    <a:pt x="842" y="18911"/>
                    <a:pt x="839" y="18911"/>
                  </a:cubicBezTo>
                  <a:cubicBezTo>
                    <a:pt x="742" y="18911"/>
                    <a:pt x="922" y="35240"/>
                    <a:pt x="3388" y="35486"/>
                  </a:cubicBezTo>
                  <a:cubicBezTo>
                    <a:pt x="5905" y="35717"/>
                    <a:pt x="7659" y="35902"/>
                    <a:pt x="9183" y="36040"/>
                  </a:cubicBezTo>
                  <a:cubicBezTo>
                    <a:pt x="9750" y="36089"/>
                    <a:pt x="10256" y="36117"/>
                    <a:pt x="10708" y="36117"/>
                  </a:cubicBezTo>
                  <a:cubicBezTo>
                    <a:pt x="13494" y="36117"/>
                    <a:pt x="14228" y="35049"/>
                    <a:pt x="14585" y="31077"/>
                  </a:cubicBezTo>
                  <a:cubicBezTo>
                    <a:pt x="15163" y="24612"/>
                    <a:pt x="17818" y="7205"/>
                    <a:pt x="18210" y="7205"/>
                  </a:cubicBezTo>
                  <a:lnTo>
                    <a:pt x="20334" y="7205"/>
                  </a:lnTo>
                  <a:cubicBezTo>
                    <a:pt x="20334" y="7205"/>
                    <a:pt x="18124" y="1"/>
                    <a:pt x="118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850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 flipH="1">
              <a:off x="6683853" y="1700857"/>
              <a:ext cx="412805" cy="214773"/>
            </a:xfrm>
            <a:custGeom>
              <a:rect b="b" l="l" r="r" t="t"/>
              <a:pathLst>
                <a:path extrusionOk="0" h="3159" w="6072">
                  <a:moveTo>
                    <a:pt x="2992" y="0"/>
                  </a:moveTo>
                  <a:cubicBezTo>
                    <a:pt x="2888" y="0"/>
                    <a:pt x="2783" y="6"/>
                    <a:pt x="2678" y="19"/>
                  </a:cubicBezTo>
                  <a:cubicBezTo>
                    <a:pt x="1270" y="273"/>
                    <a:pt x="0" y="1450"/>
                    <a:pt x="46" y="2951"/>
                  </a:cubicBezTo>
                  <a:cubicBezTo>
                    <a:pt x="70" y="3090"/>
                    <a:pt x="191" y="3159"/>
                    <a:pt x="303" y="3159"/>
                  </a:cubicBezTo>
                  <a:cubicBezTo>
                    <a:pt x="416" y="3159"/>
                    <a:pt x="520" y="3090"/>
                    <a:pt x="508" y="2951"/>
                  </a:cubicBezTo>
                  <a:cubicBezTo>
                    <a:pt x="462" y="1681"/>
                    <a:pt x="1570" y="688"/>
                    <a:pt x="2748" y="458"/>
                  </a:cubicBezTo>
                  <a:cubicBezTo>
                    <a:pt x="2864" y="438"/>
                    <a:pt x="2980" y="428"/>
                    <a:pt x="3096" y="428"/>
                  </a:cubicBezTo>
                  <a:cubicBezTo>
                    <a:pt x="3645" y="428"/>
                    <a:pt x="4175" y="645"/>
                    <a:pt x="4595" y="989"/>
                  </a:cubicBezTo>
                  <a:cubicBezTo>
                    <a:pt x="5172" y="1427"/>
                    <a:pt x="5380" y="2028"/>
                    <a:pt x="5610" y="2674"/>
                  </a:cubicBezTo>
                  <a:cubicBezTo>
                    <a:pt x="5648" y="2787"/>
                    <a:pt x="5739" y="2834"/>
                    <a:pt x="5826" y="2834"/>
                  </a:cubicBezTo>
                  <a:cubicBezTo>
                    <a:pt x="5953" y="2834"/>
                    <a:pt x="6071" y="2732"/>
                    <a:pt x="6003" y="2582"/>
                  </a:cubicBezTo>
                  <a:cubicBezTo>
                    <a:pt x="5749" y="1820"/>
                    <a:pt x="5495" y="1127"/>
                    <a:pt x="4825" y="642"/>
                  </a:cubicBezTo>
                  <a:cubicBezTo>
                    <a:pt x="4308" y="244"/>
                    <a:pt x="3652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 flipH="1">
              <a:off x="7289662" y="2369148"/>
              <a:ext cx="105241" cy="171600"/>
            </a:xfrm>
            <a:custGeom>
              <a:rect b="b" l="l" r="r" t="t"/>
              <a:pathLst>
                <a:path extrusionOk="0" h="2524" w="1548">
                  <a:moveTo>
                    <a:pt x="93" y="1"/>
                  </a:moveTo>
                  <a:cubicBezTo>
                    <a:pt x="1" y="417"/>
                    <a:pt x="70" y="2379"/>
                    <a:pt x="555" y="2517"/>
                  </a:cubicBezTo>
                  <a:cubicBezTo>
                    <a:pt x="570" y="2521"/>
                    <a:pt x="586" y="2523"/>
                    <a:pt x="601" y="2523"/>
                  </a:cubicBezTo>
                  <a:cubicBezTo>
                    <a:pt x="960" y="2523"/>
                    <a:pt x="1370" y="1535"/>
                    <a:pt x="1548" y="1248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 flipH="1">
              <a:off x="6639873" y="2469629"/>
              <a:ext cx="95791" cy="84848"/>
            </a:xfrm>
            <a:custGeom>
              <a:rect b="b" l="l" r="r" t="t"/>
              <a:pathLst>
                <a:path extrusionOk="0" h="1248" w="1409">
                  <a:moveTo>
                    <a:pt x="1409" y="1"/>
                  </a:moveTo>
                  <a:lnTo>
                    <a:pt x="0" y="231"/>
                  </a:lnTo>
                  <a:cubicBezTo>
                    <a:pt x="46" y="416"/>
                    <a:pt x="670" y="1247"/>
                    <a:pt x="924" y="1247"/>
                  </a:cubicBezTo>
                  <a:cubicBezTo>
                    <a:pt x="1386" y="1201"/>
                    <a:pt x="1270" y="301"/>
                    <a:pt x="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9"/>
            <p:cNvSpPr/>
            <p:nvPr/>
          </p:nvSpPr>
          <p:spPr>
            <a:xfrm flipH="1">
              <a:off x="6552364" y="2294840"/>
              <a:ext cx="901889" cy="221911"/>
            </a:xfrm>
            <a:custGeom>
              <a:rect b="b" l="l" r="r" t="t"/>
              <a:pathLst>
                <a:path extrusionOk="0" h="3264" w="13266">
                  <a:moveTo>
                    <a:pt x="304" y="1"/>
                  </a:moveTo>
                  <a:cubicBezTo>
                    <a:pt x="153" y="1"/>
                    <a:pt x="0" y="149"/>
                    <a:pt x="112" y="309"/>
                  </a:cubicBezTo>
                  <a:cubicBezTo>
                    <a:pt x="1640" y="2551"/>
                    <a:pt x="4410" y="3264"/>
                    <a:pt x="7109" y="3264"/>
                  </a:cubicBezTo>
                  <a:cubicBezTo>
                    <a:pt x="8161" y="3264"/>
                    <a:pt x="9202" y="3156"/>
                    <a:pt x="10155" y="2987"/>
                  </a:cubicBezTo>
                  <a:cubicBezTo>
                    <a:pt x="11124" y="2802"/>
                    <a:pt x="12117" y="2548"/>
                    <a:pt x="13041" y="2179"/>
                  </a:cubicBezTo>
                  <a:cubicBezTo>
                    <a:pt x="13265" y="2097"/>
                    <a:pt x="13201" y="1744"/>
                    <a:pt x="13007" y="1744"/>
                  </a:cubicBezTo>
                  <a:cubicBezTo>
                    <a:pt x="12982" y="1744"/>
                    <a:pt x="12954" y="1750"/>
                    <a:pt x="12925" y="1763"/>
                  </a:cubicBezTo>
                  <a:cubicBezTo>
                    <a:pt x="11332" y="2410"/>
                    <a:pt x="9601" y="2733"/>
                    <a:pt x="7892" y="2802"/>
                  </a:cubicBezTo>
                  <a:cubicBezTo>
                    <a:pt x="7635" y="2816"/>
                    <a:pt x="7374" y="2823"/>
                    <a:pt x="7113" y="2823"/>
                  </a:cubicBezTo>
                  <a:cubicBezTo>
                    <a:pt x="5571" y="2823"/>
                    <a:pt x="3987" y="2577"/>
                    <a:pt x="2605" y="1925"/>
                  </a:cubicBezTo>
                  <a:cubicBezTo>
                    <a:pt x="1751" y="1486"/>
                    <a:pt x="989" y="886"/>
                    <a:pt x="481" y="101"/>
                  </a:cubicBezTo>
                  <a:cubicBezTo>
                    <a:pt x="439" y="30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9"/>
            <p:cNvSpPr/>
            <p:nvPr/>
          </p:nvSpPr>
          <p:spPr>
            <a:xfrm flipH="1">
              <a:off x="7349282" y="1135496"/>
              <a:ext cx="248077" cy="248086"/>
            </a:xfrm>
            <a:custGeom>
              <a:rect b="b" l="l" r="r" t="t"/>
              <a:pathLst>
                <a:path extrusionOk="0" h="3649" w="3649">
                  <a:moveTo>
                    <a:pt x="1824" y="1"/>
                  </a:moveTo>
                  <a:cubicBezTo>
                    <a:pt x="832" y="1"/>
                    <a:pt x="0" y="832"/>
                    <a:pt x="0" y="1824"/>
                  </a:cubicBezTo>
                  <a:cubicBezTo>
                    <a:pt x="0" y="2817"/>
                    <a:pt x="832" y="3648"/>
                    <a:pt x="1824" y="3648"/>
                  </a:cubicBezTo>
                  <a:cubicBezTo>
                    <a:pt x="2840" y="3648"/>
                    <a:pt x="3648" y="2817"/>
                    <a:pt x="3648" y="1824"/>
                  </a:cubicBezTo>
                  <a:cubicBezTo>
                    <a:pt x="3648" y="832"/>
                    <a:pt x="2840" y="1"/>
                    <a:pt x="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 flipH="1">
              <a:off x="7405780" y="2846333"/>
              <a:ext cx="45618" cy="111296"/>
            </a:xfrm>
            <a:custGeom>
              <a:rect b="b" l="l" r="r" t="t"/>
              <a:pathLst>
                <a:path extrusionOk="0" h="1637" w="671">
                  <a:moveTo>
                    <a:pt x="324" y="0"/>
                  </a:moveTo>
                  <a:cubicBezTo>
                    <a:pt x="116" y="0"/>
                    <a:pt x="1" y="116"/>
                    <a:pt x="1" y="301"/>
                  </a:cubicBezTo>
                  <a:cubicBezTo>
                    <a:pt x="1" y="670"/>
                    <a:pt x="1" y="1039"/>
                    <a:pt x="70" y="1432"/>
                  </a:cubicBezTo>
                  <a:cubicBezTo>
                    <a:pt x="70" y="1478"/>
                    <a:pt x="139" y="1570"/>
                    <a:pt x="208" y="1593"/>
                  </a:cubicBezTo>
                  <a:cubicBezTo>
                    <a:pt x="240" y="1609"/>
                    <a:pt x="294" y="1636"/>
                    <a:pt x="355" y="1636"/>
                  </a:cubicBezTo>
                  <a:cubicBezTo>
                    <a:pt x="382" y="1636"/>
                    <a:pt x="411" y="1631"/>
                    <a:pt x="439" y="1617"/>
                  </a:cubicBezTo>
                  <a:cubicBezTo>
                    <a:pt x="601" y="1570"/>
                    <a:pt x="670" y="1432"/>
                    <a:pt x="647" y="1270"/>
                  </a:cubicBezTo>
                  <a:lnTo>
                    <a:pt x="647" y="1224"/>
                  </a:lnTo>
                  <a:lnTo>
                    <a:pt x="647" y="1201"/>
                  </a:lnTo>
                  <a:lnTo>
                    <a:pt x="647" y="1086"/>
                  </a:lnTo>
                  <a:cubicBezTo>
                    <a:pt x="647" y="993"/>
                    <a:pt x="647" y="901"/>
                    <a:pt x="601" y="808"/>
                  </a:cubicBezTo>
                  <a:lnTo>
                    <a:pt x="601" y="301"/>
                  </a:lnTo>
                  <a:cubicBezTo>
                    <a:pt x="601" y="162"/>
                    <a:pt x="462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 flipH="1">
              <a:off x="7107603" y="2739801"/>
              <a:ext cx="53436" cy="102593"/>
            </a:xfrm>
            <a:custGeom>
              <a:rect b="b" l="l" r="r" t="t"/>
              <a:pathLst>
                <a:path extrusionOk="0" h="1509" w="786">
                  <a:moveTo>
                    <a:pt x="320" y="0"/>
                  </a:moveTo>
                  <a:cubicBezTo>
                    <a:pt x="290" y="0"/>
                    <a:pt x="260" y="7"/>
                    <a:pt x="232" y="21"/>
                  </a:cubicBezTo>
                  <a:cubicBezTo>
                    <a:pt x="70" y="67"/>
                    <a:pt x="1" y="228"/>
                    <a:pt x="24" y="367"/>
                  </a:cubicBezTo>
                  <a:cubicBezTo>
                    <a:pt x="93" y="690"/>
                    <a:pt x="139" y="967"/>
                    <a:pt x="208" y="1290"/>
                  </a:cubicBezTo>
                  <a:cubicBezTo>
                    <a:pt x="228" y="1408"/>
                    <a:pt x="364" y="1509"/>
                    <a:pt x="489" y="1509"/>
                  </a:cubicBezTo>
                  <a:cubicBezTo>
                    <a:pt x="511" y="1509"/>
                    <a:pt x="534" y="1505"/>
                    <a:pt x="555" y="1498"/>
                  </a:cubicBezTo>
                  <a:cubicBezTo>
                    <a:pt x="693" y="1429"/>
                    <a:pt x="786" y="1290"/>
                    <a:pt x="763" y="1152"/>
                  </a:cubicBezTo>
                  <a:cubicBezTo>
                    <a:pt x="693" y="829"/>
                    <a:pt x="647" y="529"/>
                    <a:pt x="578" y="228"/>
                  </a:cubicBezTo>
                  <a:cubicBezTo>
                    <a:pt x="559" y="100"/>
                    <a:pt x="438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 flipH="1">
              <a:off x="6712073" y="2837896"/>
              <a:ext cx="59691" cy="107420"/>
            </a:xfrm>
            <a:custGeom>
              <a:rect b="b" l="l" r="r" t="t"/>
              <a:pathLst>
                <a:path extrusionOk="0" h="1580" w="878">
                  <a:moveTo>
                    <a:pt x="364" y="0"/>
                  </a:moveTo>
                  <a:cubicBezTo>
                    <a:pt x="319" y="0"/>
                    <a:pt x="274" y="11"/>
                    <a:pt x="231" y="32"/>
                  </a:cubicBezTo>
                  <a:cubicBezTo>
                    <a:pt x="46" y="148"/>
                    <a:pt x="0" y="332"/>
                    <a:pt x="70" y="471"/>
                  </a:cubicBezTo>
                  <a:cubicBezTo>
                    <a:pt x="116" y="540"/>
                    <a:pt x="139" y="563"/>
                    <a:pt x="162" y="609"/>
                  </a:cubicBezTo>
                  <a:cubicBezTo>
                    <a:pt x="169" y="624"/>
                    <a:pt x="172" y="629"/>
                    <a:pt x="172" y="629"/>
                  </a:cubicBezTo>
                  <a:cubicBezTo>
                    <a:pt x="173" y="629"/>
                    <a:pt x="162" y="602"/>
                    <a:pt x="162" y="586"/>
                  </a:cubicBezTo>
                  <a:lnTo>
                    <a:pt x="162" y="586"/>
                  </a:lnTo>
                  <a:cubicBezTo>
                    <a:pt x="162" y="587"/>
                    <a:pt x="162" y="609"/>
                    <a:pt x="185" y="609"/>
                  </a:cubicBezTo>
                  <a:cubicBezTo>
                    <a:pt x="185" y="656"/>
                    <a:pt x="231" y="679"/>
                    <a:pt x="231" y="702"/>
                  </a:cubicBezTo>
                  <a:cubicBezTo>
                    <a:pt x="254" y="817"/>
                    <a:pt x="277" y="910"/>
                    <a:pt x="277" y="1025"/>
                  </a:cubicBezTo>
                  <a:lnTo>
                    <a:pt x="277" y="933"/>
                  </a:lnTo>
                  <a:cubicBezTo>
                    <a:pt x="300" y="1048"/>
                    <a:pt x="300" y="1164"/>
                    <a:pt x="300" y="1279"/>
                  </a:cubicBezTo>
                  <a:cubicBezTo>
                    <a:pt x="300" y="1417"/>
                    <a:pt x="462" y="1579"/>
                    <a:pt x="601" y="1579"/>
                  </a:cubicBezTo>
                  <a:cubicBezTo>
                    <a:pt x="739" y="1579"/>
                    <a:pt x="878" y="1464"/>
                    <a:pt x="878" y="1279"/>
                  </a:cubicBezTo>
                  <a:cubicBezTo>
                    <a:pt x="878" y="886"/>
                    <a:pt x="831" y="494"/>
                    <a:pt x="624" y="148"/>
                  </a:cubicBezTo>
                  <a:cubicBezTo>
                    <a:pt x="560" y="52"/>
                    <a:pt x="463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 flipH="1">
              <a:off x="6916092" y="3065441"/>
              <a:ext cx="50309" cy="101845"/>
            </a:xfrm>
            <a:custGeom>
              <a:rect b="b" l="l" r="r" t="t"/>
              <a:pathLst>
                <a:path extrusionOk="0" h="1498" w="740">
                  <a:moveTo>
                    <a:pt x="242" y="0"/>
                  </a:moveTo>
                  <a:cubicBezTo>
                    <a:pt x="216" y="0"/>
                    <a:pt x="189" y="3"/>
                    <a:pt x="162" y="10"/>
                  </a:cubicBezTo>
                  <a:cubicBezTo>
                    <a:pt x="116" y="33"/>
                    <a:pt x="24" y="56"/>
                    <a:pt x="0" y="148"/>
                  </a:cubicBezTo>
                  <a:lnTo>
                    <a:pt x="0" y="356"/>
                  </a:lnTo>
                  <a:cubicBezTo>
                    <a:pt x="47" y="679"/>
                    <a:pt x="116" y="956"/>
                    <a:pt x="162" y="1280"/>
                  </a:cubicBezTo>
                  <a:cubicBezTo>
                    <a:pt x="201" y="1397"/>
                    <a:pt x="323" y="1498"/>
                    <a:pt x="444" y="1498"/>
                  </a:cubicBezTo>
                  <a:cubicBezTo>
                    <a:pt x="466" y="1498"/>
                    <a:pt x="487" y="1494"/>
                    <a:pt x="508" y="1487"/>
                  </a:cubicBezTo>
                  <a:cubicBezTo>
                    <a:pt x="670" y="1418"/>
                    <a:pt x="739" y="1280"/>
                    <a:pt x="716" y="1141"/>
                  </a:cubicBezTo>
                  <a:cubicBezTo>
                    <a:pt x="670" y="818"/>
                    <a:pt x="601" y="518"/>
                    <a:pt x="555" y="218"/>
                  </a:cubicBezTo>
                  <a:cubicBezTo>
                    <a:pt x="555" y="148"/>
                    <a:pt x="462" y="79"/>
                    <a:pt x="393" y="33"/>
                  </a:cubicBezTo>
                  <a:cubicBezTo>
                    <a:pt x="360" y="17"/>
                    <a:pt x="305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 flipH="1">
              <a:off x="7146829" y="3081085"/>
              <a:ext cx="55000" cy="86208"/>
            </a:xfrm>
            <a:custGeom>
              <a:rect b="b" l="l" r="r" t="t"/>
              <a:pathLst>
                <a:path extrusionOk="0" h="1268" w="809">
                  <a:moveTo>
                    <a:pt x="320" y="0"/>
                  </a:moveTo>
                  <a:cubicBezTo>
                    <a:pt x="298" y="0"/>
                    <a:pt x="276" y="3"/>
                    <a:pt x="254" y="10"/>
                  </a:cubicBezTo>
                  <a:cubicBezTo>
                    <a:pt x="93" y="57"/>
                    <a:pt x="0" y="195"/>
                    <a:pt x="47" y="357"/>
                  </a:cubicBezTo>
                  <a:lnTo>
                    <a:pt x="231" y="1049"/>
                  </a:lnTo>
                  <a:cubicBezTo>
                    <a:pt x="251" y="1167"/>
                    <a:pt x="386" y="1268"/>
                    <a:pt x="512" y="1268"/>
                  </a:cubicBezTo>
                  <a:cubicBezTo>
                    <a:pt x="534" y="1268"/>
                    <a:pt x="556" y="1264"/>
                    <a:pt x="578" y="1257"/>
                  </a:cubicBezTo>
                  <a:cubicBezTo>
                    <a:pt x="716" y="1188"/>
                    <a:pt x="808" y="1049"/>
                    <a:pt x="785" y="911"/>
                  </a:cubicBezTo>
                  <a:lnTo>
                    <a:pt x="601" y="218"/>
                  </a:lnTo>
                  <a:cubicBezTo>
                    <a:pt x="581" y="101"/>
                    <a:pt x="446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 flipH="1">
              <a:off x="7366553" y="3238130"/>
              <a:ext cx="55000" cy="93891"/>
            </a:xfrm>
            <a:custGeom>
              <a:rect b="b" l="l" r="r" t="t"/>
              <a:pathLst>
                <a:path extrusionOk="0" h="1381" w="809">
                  <a:moveTo>
                    <a:pt x="301" y="0"/>
                  </a:moveTo>
                  <a:cubicBezTo>
                    <a:pt x="279" y="0"/>
                    <a:pt x="256" y="3"/>
                    <a:pt x="231" y="9"/>
                  </a:cubicBezTo>
                  <a:cubicBezTo>
                    <a:pt x="46" y="55"/>
                    <a:pt x="0" y="194"/>
                    <a:pt x="23" y="356"/>
                  </a:cubicBezTo>
                  <a:cubicBezTo>
                    <a:pt x="93" y="609"/>
                    <a:pt x="139" y="910"/>
                    <a:pt x="208" y="1164"/>
                  </a:cubicBezTo>
                  <a:cubicBezTo>
                    <a:pt x="208" y="1233"/>
                    <a:pt x="277" y="1325"/>
                    <a:pt x="347" y="1348"/>
                  </a:cubicBezTo>
                  <a:cubicBezTo>
                    <a:pt x="379" y="1365"/>
                    <a:pt x="435" y="1381"/>
                    <a:pt x="497" y="1381"/>
                  </a:cubicBezTo>
                  <a:cubicBezTo>
                    <a:pt x="523" y="1381"/>
                    <a:pt x="550" y="1378"/>
                    <a:pt x="577" y="1371"/>
                  </a:cubicBezTo>
                  <a:cubicBezTo>
                    <a:pt x="716" y="1325"/>
                    <a:pt x="808" y="1164"/>
                    <a:pt x="785" y="1025"/>
                  </a:cubicBezTo>
                  <a:cubicBezTo>
                    <a:pt x="716" y="771"/>
                    <a:pt x="670" y="471"/>
                    <a:pt x="600" y="217"/>
                  </a:cubicBezTo>
                  <a:cubicBezTo>
                    <a:pt x="600" y="171"/>
                    <a:pt x="508" y="78"/>
                    <a:pt x="462" y="55"/>
                  </a:cubicBezTo>
                  <a:cubicBezTo>
                    <a:pt x="411" y="22"/>
                    <a:pt x="36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 flipH="1">
              <a:off x="6994614" y="3381713"/>
              <a:ext cx="43986" cy="95658"/>
            </a:xfrm>
            <a:custGeom>
              <a:rect b="b" l="l" r="r" t="t"/>
              <a:pathLst>
                <a:path extrusionOk="0" h="1407" w="647">
                  <a:moveTo>
                    <a:pt x="344" y="1"/>
                  </a:moveTo>
                  <a:cubicBezTo>
                    <a:pt x="314" y="1"/>
                    <a:pt x="283" y="7"/>
                    <a:pt x="254" y="21"/>
                  </a:cubicBezTo>
                  <a:cubicBezTo>
                    <a:pt x="70" y="90"/>
                    <a:pt x="0" y="252"/>
                    <a:pt x="24" y="391"/>
                  </a:cubicBezTo>
                  <a:cubicBezTo>
                    <a:pt x="24" y="437"/>
                    <a:pt x="47" y="506"/>
                    <a:pt x="47" y="552"/>
                  </a:cubicBezTo>
                  <a:lnTo>
                    <a:pt x="47" y="483"/>
                  </a:lnTo>
                  <a:cubicBezTo>
                    <a:pt x="70" y="668"/>
                    <a:pt x="70" y="899"/>
                    <a:pt x="70" y="1106"/>
                  </a:cubicBezTo>
                  <a:cubicBezTo>
                    <a:pt x="70" y="1245"/>
                    <a:pt x="231" y="1406"/>
                    <a:pt x="370" y="1406"/>
                  </a:cubicBezTo>
                  <a:cubicBezTo>
                    <a:pt x="508" y="1406"/>
                    <a:pt x="647" y="1291"/>
                    <a:pt x="647" y="1106"/>
                  </a:cubicBezTo>
                  <a:cubicBezTo>
                    <a:pt x="647" y="829"/>
                    <a:pt x="647" y="506"/>
                    <a:pt x="601" y="206"/>
                  </a:cubicBezTo>
                  <a:cubicBezTo>
                    <a:pt x="582" y="96"/>
                    <a:pt x="462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 flipH="1">
              <a:off x="6705819" y="3265391"/>
              <a:ext cx="39295" cy="94231"/>
            </a:xfrm>
            <a:custGeom>
              <a:rect b="b" l="l" r="r" t="t"/>
              <a:pathLst>
                <a:path extrusionOk="0" h="1386" w="578">
                  <a:moveTo>
                    <a:pt x="301" y="1"/>
                  </a:moveTo>
                  <a:cubicBezTo>
                    <a:pt x="116" y="24"/>
                    <a:pt x="1" y="139"/>
                    <a:pt x="1" y="278"/>
                  </a:cubicBezTo>
                  <a:lnTo>
                    <a:pt x="1" y="1086"/>
                  </a:lnTo>
                  <a:cubicBezTo>
                    <a:pt x="1" y="1224"/>
                    <a:pt x="139" y="1386"/>
                    <a:pt x="301" y="1386"/>
                  </a:cubicBezTo>
                  <a:cubicBezTo>
                    <a:pt x="439" y="1386"/>
                    <a:pt x="578" y="1270"/>
                    <a:pt x="578" y="1086"/>
                  </a:cubicBezTo>
                  <a:lnTo>
                    <a:pt x="578" y="278"/>
                  </a:lnTo>
                  <a:cubicBezTo>
                    <a:pt x="578" y="139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 flipH="1">
              <a:off x="7230041" y="3438957"/>
              <a:ext cx="62818" cy="95590"/>
            </a:xfrm>
            <a:custGeom>
              <a:rect b="b" l="l" r="r" t="t"/>
              <a:pathLst>
                <a:path extrusionOk="0" h="1406" w="924">
                  <a:moveTo>
                    <a:pt x="346" y="1"/>
                  </a:moveTo>
                  <a:cubicBezTo>
                    <a:pt x="285" y="1"/>
                    <a:pt x="218" y="17"/>
                    <a:pt x="185" y="33"/>
                  </a:cubicBezTo>
                  <a:cubicBezTo>
                    <a:pt x="47" y="126"/>
                    <a:pt x="0" y="287"/>
                    <a:pt x="70" y="449"/>
                  </a:cubicBezTo>
                  <a:cubicBezTo>
                    <a:pt x="89" y="508"/>
                    <a:pt x="142" y="567"/>
                    <a:pt x="172" y="639"/>
                  </a:cubicBezTo>
                  <a:lnTo>
                    <a:pt x="172" y="639"/>
                  </a:lnTo>
                  <a:cubicBezTo>
                    <a:pt x="158" y="620"/>
                    <a:pt x="139" y="611"/>
                    <a:pt x="139" y="611"/>
                  </a:cubicBezTo>
                  <a:lnTo>
                    <a:pt x="139" y="611"/>
                  </a:lnTo>
                  <a:cubicBezTo>
                    <a:pt x="231" y="818"/>
                    <a:pt x="300" y="980"/>
                    <a:pt x="324" y="1188"/>
                  </a:cubicBezTo>
                  <a:cubicBezTo>
                    <a:pt x="324" y="1257"/>
                    <a:pt x="416" y="1326"/>
                    <a:pt x="462" y="1372"/>
                  </a:cubicBezTo>
                  <a:cubicBezTo>
                    <a:pt x="511" y="1389"/>
                    <a:pt x="572" y="1405"/>
                    <a:pt x="627" y="1405"/>
                  </a:cubicBezTo>
                  <a:cubicBezTo>
                    <a:pt x="650" y="1405"/>
                    <a:pt x="673" y="1402"/>
                    <a:pt x="693" y="1396"/>
                  </a:cubicBezTo>
                  <a:cubicBezTo>
                    <a:pt x="855" y="1326"/>
                    <a:pt x="924" y="1188"/>
                    <a:pt x="901" y="1049"/>
                  </a:cubicBezTo>
                  <a:cubicBezTo>
                    <a:pt x="855" y="726"/>
                    <a:pt x="716" y="449"/>
                    <a:pt x="578" y="149"/>
                  </a:cubicBezTo>
                  <a:cubicBezTo>
                    <a:pt x="554" y="103"/>
                    <a:pt x="462" y="33"/>
                    <a:pt x="416" y="10"/>
                  </a:cubicBezTo>
                  <a:cubicBezTo>
                    <a:pt x="396" y="4"/>
                    <a:pt x="371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 flipH="1">
              <a:off x="6785835" y="3591243"/>
              <a:ext cx="43986" cy="123533"/>
            </a:xfrm>
            <a:custGeom>
              <a:rect b="b" l="l" r="r" t="t"/>
              <a:pathLst>
                <a:path extrusionOk="0" h="1817" w="647">
                  <a:moveTo>
                    <a:pt x="281" y="1"/>
                  </a:moveTo>
                  <a:cubicBezTo>
                    <a:pt x="257" y="1"/>
                    <a:pt x="233" y="4"/>
                    <a:pt x="208" y="10"/>
                  </a:cubicBezTo>
                  <a:cubicBezTo>
                    <a:pt x="162" y="56"/>
                    <a:pt x="69" y="79"/>
                    <a:pt x="46" y="171"/>
                  </a:cubicBezTo>
                  <a:cubicBezTo>
                    <a:pt x="0" y="241"/>
                    <a:pt x="0" y="310"/>
                    <a:pt x="46" y="402"/>
                  </a:cubicBezTo>
                  <a:lnTo>
                    <a:pt x="46" y="472"/>
                  </a:lnTo>
                  <a:lnTo>
                    <a:pt x="46" y="633"/>
                  </a:lnTo>
                  <a:lnTo>
                    <a:pt x="46" y="910"/>
                  </a:lnTo>
                  <a:lnTo>
                    <a:pt x="46" y="1210"/>
                  </a:lnTo>
                  <a:lnTo>
                    <a:pt x="46" y="1349"/>
                  </a:lnTo>
                  <a:lnTo>
                    <a:pt x="46" y="1395"/>
                  </a:lnTo>
                  <a:lnTo>
                    <a:pt x="46" y="1441"/>
                  </a:lnTo>
                  <a:cubicBezTo>
                    <a:pt x="46" y="1510"/>
                    <a:pt x="46" y="1580"/>
                    <a:pt x="69" y="1672"/>
                  </a:cubicBezTo>
                  <a:cubicBezTo>
                    <a:pt x="92" y="1718"/>
                    <a:pt x="185" y="1787"/>
                    <a:pt x="231" y="1811"/>
                  </a:cubicBezTo>
                  <a:cubicBezTo>
                    <a:pt x="256" y="1814"/>
                    <a:pt x="282" y="1816"/>
                    <a:pt x="307" y="1816"/>
                  </a:cubicBezTo>
                  <a:cubicBezTo>
                    <a:pt x="445" y="1816"/>
                    <a:pt x="577" y="1759"/>
                    <a:pt x="577" y="1603"/>
                  </a:cubicBezTo>
                  <a:cubicBezTo>
                    <a:pt x="623" y="1372"/>
                    <a:pt x="647" y="1141"/>
                    <a:pt x="647" y="910"/>
                  </a:cubicBezTo>
                  <a:cubicBezTo>
                    <a:pt x="647" y="679"/>
                    <a:pt x="623" y="448"/>
                    <a:pt x="577" y="218"/>
                  </a:cubicBezTo>
                  <a:cubicBezTo>
                    <a:pt x="577" y="171"/>
                    <a:pt x="508" y="79"/>
                    <a:pt x="439" y="56"/>
                  </a:cubicBezTo>
                  <a:cubicBezTo>
                    <a:pt x="405" y="22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9"/>
            <p:cNvSpPr/>
            <p:nvPr/>
          </p:nvSpPr>
          <p:spPr>
            <a:xfrm flipH="1">
              <a:off x="7104475" y="3643047"/>
              <a:ext cx="43986" cy="98038"/>
            </a:xfrm>
            <a:custGeom>
              <a:rect b="b" l="l" r="r" t="t"/>
              <a:pathLst>
                <a:path extrusionOk="0" h="1442" w="647">
                  <a:moveTo>
                    <a:pt x="297" y="0"/>
                  </a:moveTo>
                  <a:cubicBezTo>
                    <a:pt x="274" y="0"/>
                    <a:pt x="252" y="3"/>
                    <a:pt x="231" y="10"/>
                  </a:cubicBezTo>
                  <a:cubicBezTo>
                    <a:pt x="47" y="102"/>
                    <a:pt x="0" y="241"/>
                    <a:pt x="23" y="379"/>
                  </a:cubicBezTo>
                  <a:cubicBezTo>
                    <a:pt x="23" y="448"/>
                    <a:pt x="47" y="471"/>
                    <a:pt x="47" y="518"/>
                  </a:cubicBezTo>
                  <a:lnTo>
                    <a:pt x="47" y="448"/>
                  </a:lnTo>
                  <a:cubicBezTo>
                    <a:pt x="70" y="679"/>
                    <a:pt x="70" y="933"/>
                    <a:pt x="70" y="1164"/>
                  </a:cubicBezTo>
                  <a:cubicBezTo>
                    <a:pt x="70" y="1303"/>
                    <a:pt x="231" y="1441"/>
                    <a:pt x="370" y="1441"/>
                  </a:cubicBezTo>
                  <a:cubicBezTo>
                    <a:pt x="508" y="1441"/>
                    <a:pt x="647" y="1326"/>
                    <a:pt x="647" y="1164"/>
                  </a:cubicBezTo>
                  <a:cubicBezTo>
                    <a:pt x="647" y="841"/>
                    <a:pt x="647" y="518"/>
                    <a:pt x="601" y="217"/>
                  </a:cubicBezTo>
                  <a:cubicBezTo>
                    <a:pt x="601" y="148"/>
                    <a:pt x="508" y="56"/>
                    <a:pt x="462" y="33"/>
                  </a:cubicBezTo>
                  <a:cubicBezTo>
                    <a:pt x="413" y="16"/>
                    <a:pt x="353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9"/>
            <p:cNvSpPr/>
            <p:nvPr/>
          </p:nvSpPr>
          <p:spPr>
            <a:xfrm flipH="1">
              <a:off x="7376003" y="3682274"/>
              <a:ext cx="58127" cy="72883"/>
            </a:xfrm>
            <a:custGeom>
              <a:rect b="b" l="l" r="r" t="t"/>
              <a:pathLst>
                <a:path extrusionOk="0" h="1072" w="855">
                  <a:moveTo>
                    <a:pt x="311" y="0"/>
                  </a:moveTo>
                  <a:cubicBezTo>
                    <a:pt x="285" y="0"/>
                    <a:pt x="258" y="3"/>
                    <a:pt x="231" y="10"/>
                  </a:cubicBezTo>
                  <a:cubicBezTo>
                    <a:pt x="185" y="33"/>
                    <a:pt x="93" y="56"/>
                    <a:pt x="70" y="148"/>
                  </a:cubicBezTo>
                  <a:cubicBezTo>
                    <a:pt x="47" y="241"/>
                    <a:pt x="1" y="333"/>
                    <a:pt x="47" y="379"/>
                  </a:cubicBezTo>
                  <a:cubicBezTo>
                    <a:pt x="93" y="587"/>
                    <a:pt x="185" y="818"/>
                    <a:pt x="347" y="979"/>
                  </a:cubicBezTo>
                  <a:cubicBezTo>
                    <a:pt x="416" y="1049"/>
                    <a:pt x="508" y="1072"/>
                    <a:pt x="555" y="1072"/>
                  </a:cubicBezTo>
                  <a:cubicBezTo>
                    <a:pt x="624" y="1072"/>
                    <a:pt x="693" y="1049"/>
                    <a:pt x="762" y="979"/>
                  </a:cubicBezTo>
                  <a:cubicBezTo>
                    <a:pt x="809" y="933"/>
                    <a:pt x="855" y="864"/>
                    <a:pt x="855" y="795"/>
                  </a:cubicBezTo>
                  <a:cubicBezTo>
                    <a:pt x="855" y="702"/>
                    <a:pt x="809" y="633"/>
                    <a:pt x="762" y="587"/>
                  </a:cubicBezTo>
                  <a:cubicBezTo>
                    <a:pt x="716" y="564"/>
                    <a:pt x="716" y="564"/>
                    <a:pt x="716" y="518"/>
                  </a:cubicBezTo>
                  <a:lnTo>
                    <a:pt x="716" y="518"/>
                  </a:lnTo>
                  <a:lnTo>
                    <a:pt x="785" y="587"/>
                  </a:lnTo>
                  <a:cubicBezTo>
                    <a:pt x="729" y="531"/>
                    <a:pt x="703" y="490"/>
                    <a:pt x="683" y="427"/>
                  </a:cubicBezTo>
                  <a:lnTo>
                    <a:pt x="683" y="427"/>
                  </a:lnTo>
                  <a:cubicBezTo>
                    <a:pt x="689" y="439"/>
                    <a:pt x="693" y="448"/>
                    <a:pt x="693" y="448"/>
                  </a:cubicBezTo>
                  <a:cubicBezTo>
                    <a:pt x="670" y="379"/>
                    <a:pt x="647" y="287"/>
                    <a:pt x="624" y="218"/>
                  </a:cubicBezTo>
                  <a:cubicBezTo>
                    <a:pt x="578" y="148"/>
                    <a:pt x="555" y="56"/>
                    <a:pt x="462" y="33"/>
                  </a:cubicBezTo>
                  <a:cubicBezTo>
                    <a:pt x="430" y="17"/>
                    <a:pt x="374" y="0"/>
                    <a:pt x="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49"/>
          <p:cNvGrpSpPr/>
          <p:nvPr/>
        </p:nvGrpSpPr>
        <p:grpSpPr>
          <a:xfrm>
            <a:off x="5891675" y="550351"/>
            <a:ext cx="2278500" cy="4042798"/>
            <a:chOff x="5886850" y="536777"/>
            <a:chExt cx="2278500" cy="4042798"/>
          </a:xfrm>
        </p:grpSpPr>
        <p:sp>
          <p:nvSpPr>
            <p:cNvPr id="998" name="Google Shape;998;p49"/>
            <p:cNvSpPr/>
            <p:nvPr/>
          </p:nvSpPr>
          <p:spPr>
            <a:xfrm>
              <a:off x="5886850" y="837375"/>
              <a:ext cx="2276700" cy="37422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5886850" y="536777"/>
              <a:ext cx="22785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5980414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6154962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6329511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49"/>
          <p:cNvSpPr/>
          <p:nvPr/>
        </p:nvSpPr>
        <p:spPr>
          <a:xfrm>
            <a:off x="3802375" y="138075"/>
            <a:ext cx="272179" cy="271795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9"/>
          <p:cNvSpPr/>
          <p:nvPr/>
        </p:nvSpPr>
        <p:spPr>
          <a:xfrm>
            <a:off x="626071" y="44488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9"/>
          <p:cNvSpPr/>
          <p:nvPr/>
        </p:nvSpPr>
        <p:spPr>
          <a:xfrm>
            <a:off x="8493521" y="10183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9"/>
          <p:cNvSpPr/>
          <p:nvPr/>
        </p:nvSpPr>
        <p:spPr>
          <a:xfrm>
            <a:off x="5446221" y="444889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58"/>
          <p:cNvSpPr txBox="1"/>
          <p:nvPr/>
        </p:nvSpPr>
        <p:spPr>
          <a:xfrm>
            <a:off x="2584400" y="958404"/>
            <a:ext cx="6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Edge</a:t>
            </a:r>
            <a:endParaRPr b="1" sz="18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353" name="Google Shape;1353;p58"/>
          <p:cNvSpPr txBox="1"/>
          <p:nvPr/>
        </p:nvSpPr>
        <p:spPr>
          <a:xfrm>
            <a:off x="3381645" y="2573021"/>
            <a:ext cx="6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54" name="Google Shape;1354;p58"/>
          <p:cNvSpPr txBox="1"/>
          <p:nvPr/>
        </p:nvSpPr>
        <p:spPr>
          <a:xfrm>
            <a:off x="7340995" y="2573021"/>
            <a:ext cx="6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Jura"/>
              <a:ea typeface="Jura"/>
              <a:cs typeface="Jura"/>
              <a:sym typeface="Jura"/>
            </a:endParaRPr>
          </a:p>
        </p:txBody>
      </p:sp>
      <p:pic>
        <p:nvPicPr>
          <p:cNvPr id="1355" name="Google Shape;13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48" y="3349472"/>
            <a:ext cx="1502500" cy="15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752" y="3610276"/>
            <a:ext cx="1140900" cy="11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802" y="3579272"/>
            <a:ext cx="1202900" cy="1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6029" y="3579276"/>
            <a:ext cx="1202900" cy="1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4995" y="2589071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3720" y="2589071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0520" y="2489621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0995" y="2489621"/>
            <a:ext cx="614400" cy="6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1775" y="486177"/>
            <a:ext cx="1140900" cy="11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58"/>
          <p:cNvSpPr txBox="1"/>
          <p:nvPr/>
        </p:nvSpPr>
        <p:spPr>
          <a:xfrm>
            <a:off x="1251725" y="727552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…………...……..</a:t>
            </a:r>
            <a:endParaRPr/>
          </a:p>
        </p:txBody>
      </p:sp>
      <p:sp>
        <p:nvSpPr>
          <p:cNvPr id="1365" name="Google Shape;1365;p58"/>
          <p:cNvSpPr txBox="1"/>
          <p:nvPr/>
        </p:nvSpPr>
        <p:spPr>
          <a:xfrm>
            <a:off x="2740728" y="551302"/>
            <a:ext cx="11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edge</a:t>
            </a:r>
            <a:endParaRPr b="1" sz="300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366" name="Google Shape;1366;p58"/>
          <p:cNvSpPr txBox="1"/>
          <p:nvPr/>
        </p:nvSpPr>
        <p:spPr>
          <a:xfrm>
            <a:off x="6663063" y="958402"/>
            <a:ext cx="142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v</a:t>
            </a:r>
            <a:r>
              <a:rPr b="1" lang="en" sz="3000">
                <a:solidFill>
                  <a:schemeClr val="lt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ertex</a:t>
            </a:r>
            <a:endParaRPr b="1" sz="3000">
              <a:solidFill>
                <a:schemeClr val="lt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59"/>
          <p:cNvSpPr txBox="1"/>
          <p:nvPr/>
        </p:nvSpPr>
        <p:spPr>
          <a:xfrm>
            <a:off x="1158175" y="4005150"/>
            <a:ext cx="715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    </a:t>
            </a: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 </a:t>
            </a: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………….…………….…..……….. 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72" name="Google Shape;1372;p59"/>
          <p:cNvSpPr txBox="1"/>
          <p:nvPr/>
        </p:nvSpPr>
        <p:spPr>
          <a:xfrm>
            <a:off x="1070950" y="2505625"/>
            <a:ext cx="715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🤴🏻……………...…………….…..……..👸🏻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373" name="Google Shape;1373;p59"/>
          <p:cNvSpPr txBox="1"/>
          <p:nvPr/>
        </p:nvSpPr>
        <p:spPr>
          <a:xfrm>
            <a:off x="1990075" y="508675"/>
            <a:ext cx="549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Jura"/>
                <a:ea typeface="Jura"/>
                <a:cs typeface="Jura"/>
                <a:sym typeface="Jura"/>
              </a:rPr>
              <a:t>……………..………….…..……..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1374" name="Google Shape;1374;p59"/>
          <p:cNvPicPr preferRelativeResize="0"/>
          <p:nvPr/>
        </p:nvPicPr>
        <p:blipFill rotWithShape="1">
          <a:blip r:embed="rId3">
            <a:alphaModFix/>
          </a:blip>
          <a:srcRect b="-38274" l="967" r="-39242" t="0"/>
          <a:stretch/>
        </p:blipFill>
        <p:spPr>
          <a:xfrm>
            <a:off x="4302775" y="3557300"/>
            <a:ext cx="1008075" cy="10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400" y="1658450"/>
            <a:ext cx="718900" cy="7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600" y="552600"/>
            <a:ext cx="617600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1175" y="661575"/>
            <a:ext cx="617600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3198" y="248659"/>
            <a:ext cx="617600" cy="6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59"/>
          <p:cNvSpPr txBox="1"/>
          <p:nvPr/>
        </p:nvSpPr>
        <p:spPr>
          <a:xfrm>
            <a:off x="4336300" y="2505625"/>
            <a:ext cx="71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EDGE</a:t>
            </a:r>
            <a:endParaRPr b="1" sz="24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pic>
        <p:nvPicPr>
          <p:cNvPr id="1380" name="Google Shape;138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0950" y="4065275"/>
            <a:ext cx="803125" cy="8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1175" y="4065288"/>
            <a:ext cx="803125" cy="8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0"/>
          <p:cNvSpPr/>
          <p:nvPr/>
        </p:nvSpPr>
        <p:spPr>
          <a:xfrm>
            <a:off x="2105600" y="4499325"/>
            <a:ext cx="209400" cy="219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60"/>
          <p:cNvSpPr txBox="1"/>
          <p:nvPr>
            <p:ph type="title"/>
          </p:nvPr>
        </p:nvSpPr>
        <p:spPr>
          <a:xfrm>
            <a:off x="765100" y="121825"/>
            <a:ext cx="7209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BRIEF INTRODUCTION</a:t>
            </a:r>
            <a:endParaRPr sz="2800"/>
          </a:p>
        </p:txBody>
      </p:sp>
      <p:sp>
        <p:nvSpPr>
          <p:cNvPr id="1388" name="Google Shape;1388;p60"/>
          <p:cNvSpPr txBox="1"/>
          <p:nvPr/>
        </p:nvSpPr>
        <p:spPr>
          <a:xfrm>
            <a:off x="910550" y="53366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👒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89" name="Google Shape;1389;p60"/>
          <p:cNvSpPr txBox="1"/>
          <p:nvPr/>
        </p:nvSpPr>
        <p:spPr>
          <a:xfrm>
            <a:off x="854450" y="1409048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🧢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0" name="Google Shape;1390;p60"/>
          <p:cNvSpPr txBox="1"/>
          <p:nvPr/>
        </p:nvSpPr>
        <p:spPr>
          <a:xfrm>
            <a:off x="854450" y="228446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👑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1" name="Google Shape;1391;p60"/>
          <p:cNvSpPr txBox="1"/>
          <p:nvPr/>
        </p:nvSpPr>
        <p:spPr>
          <a:xfrm>
            <a:off x="854450" y="325558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🎓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2" name="Google Shape;1392;p60"/>
          <p:cNvSpPr txBox="1"/>
          <p:nvPr/>
        </p:nvSpPr>
        <p:spPr>
          <a:xfrm>
            <a:off x="3141025" y="63148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👚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3" name="Google Shape;1393;p60"/>
          <p:cNvSpPr txBox="1"/>
          <p:nvPr/>
        </p:nvSpPr>
        <p:spPr>
          <a:xfrm>
            <a:off x="3141050" y="3356298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🥻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4" name="Google Shape;1394;p60"/>
          <p:cNvSpPr txBox="1"/>
          <p:nvPr/>
        </p:nvSpPr>
        <p:spPr>
          <a:xfrm>
            <a:off x="3200750" y="1520623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👗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5" name="Google Shape;1395;p60"/>
          <p:cNvSpPr txBox="1"/>
          <p:nvPr/>
        </p:nvSpPr>
        <p:spPr>
          <a:xfrm>
            <a:off x="3171288" y="250761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🩱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6" name="Google Shape;1396;p60"/>
          <p:cNvSpPr txBox="1"/>
          <p:nvPr/>
        </p:nvSpPr>
        <p:spPr>
          <a:xfrm>
            <a:off x="5110875" y="53366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👠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7" name="Google Shape;1397;p60"/>
          <p:cNvSpPr txBox="1"/>
          <p:nvPr/>
        </p:nvSpPr>
        <p:spPr>
          <a:xfrm>
            <a:off x="5176750" y="1520623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🩴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8" name="Google Shape;1398;p60"/>
          <p:cNvSpPr txBox="1"/>
          <p:nvPr/>
        </p:nvSpPr>
        <p:spPr>
          <a:xfrm>
            <a:off x="5176750" y="250761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👡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99" name="Google Shape;1399;p60"/>
          <p:cNvSpPr txBox="1"/>
          <p:nvPr/>
        </p:nvSpPr>
        <p:spPr>
          <a:xfrm>
            <a:off x="5176750" y="339966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👢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00" name="Google Shape;1400;p60"/>
          <p:cNvSpPr txBox="1"/>
          <p:nvPr/>
        </p:nvSpPr>
        <p:spPr>
          <a:xfrm>
            <a:off x="7212450" y="287078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👛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01" name="Google Shape;1401;p60"/>
          <p:cNvSpPr txBox="1"/>
          <p:nvPr/>
        </p:nvSpPr>
        <p:spPr>
          <a:xfrm>
            <a:off x="7212450" y="1783373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👜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02" name="Google Shape;1402;p60"/>
          <p:cNvSpPr txBox="1"/>
          <p:nvPr/>
        </p:nvSpPr>
        <p:spPr>
          <a:xfrm>
            <a:off x="7212450" y="50628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💍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cxnSp>
        <p:nvCxnSpPr>
          <p:cNvPr id="1403" name="Google Shape;1403;p60"/>
          <p:cNvCxnSpPr>
            <a:endCxn id="1392" idx="1"/>
          </p:cNvCxnSpPr>
          <p:nvPr/>
        </p:nvCxnSpPr>
        <p:spPr>
          <a:xfrm>
            <a:off x="1692025" y="1031686"/>
            <a:ext cx="1449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4" name="Google Shape;1404;p60"/>
          <p:cNvCxnSpPr>
            <a:stCxn id="1395" idx="3"/>
            <a:endCxn id="1397" idx="1"/>
          </p:cNvCxnSpPr>
          <p:nvPr/>
        </p:nvCxnSpPr>
        <p:spPr>
          <a:xfrm flipH="1" rot="10800000">
            <a:off x="3949788" y="1920811"/>
            <a:ext cx="1227000" cy="98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5" name="Google Shape;1405;p60"/>
          <p:cNvCxnSpPr>
            <a:stCxn id="1399" idx="3"/>
            <a:endCxn id="1401" idx="1"/>
          </p:cNvCxnSpPr>
          <p:nvPr/>
        </p:nvCxnSpPr>
        <p:spPr>
          <a:xfrm flipH="1" rot="10800000">
            <a:off x="5955250" y="2183461"/>
            <a:ext cx="1257300" cy="161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6" name="Google Shape;1406;p60"/>
          <p:cNvCxnSpPr>
            <a:stCxn id="1394" idx="3"/>
            <a:endCxn id="1396" idx="1"/>
          </p:cNvCxnSpPr>
          <p:nvPr/>
        </p:nvCxnSpPr>
        <p:spPr>
          <a:xfrm flipH="1" rot="10800000">
            <a:off x="3979250" y="933823"/>
            <a:ext cx="1131600" cy="98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7" name="Google Shape;1407;p60"/>
          <p:cNvCxnSpPr>
            <a:endCxn id="1402" idx="1"/>
          </p:cNvCxnSpPr>
          <p:nvPr/>
        </p:nvCxnSpPr>
        <p:spPr>
          <a:xfrm flipH="1" rot="10800000">
            <a:off x="5889450" y="906486"/>
            <a:ext cx="1323000" cy="2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8" name="Google Shape;1408;p60"/>
          <p:cNvCxnSpPr>
            <a:endCxn id="1395" idx="1"/>
          </p:cNvCxnSpPr>
          <p:nvPr/>
        </p:nvCxnSpPr>
        <p:spPr>
          <a:xfrm>
            <a:off x="1631688" y="1827211"/>
            <a:ext cx="1539600" cy="108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9" name="Google Shape;1409;p60"/>
          <p:cNvCxnSpPr>
            <a:stCxn id="1391" idx="3"/>
            <a:endCxn id="1394" idx="1"/>
          </p:cNvCxnSpPr>
          <p:nvPr/>
        </p:nvCxnSpPr>
        <p:spPr>
          <a:xfrm flipH="1" rot="10800000">
            <a:off x="1632950" y="1920886"/>
            <a:ext cx="1567800" cy="173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0" name="Google Shape;1410;p60"/>
          <p:cNvCxnSpPr>
            <a:stCxn id="1396" idx="3"/>
            <a:endCxn id="1400" idx="1"/>
          </p:cNvCxnSpPr>
          <p:nvPr/>
        </p:nvCxnSpPr>
        <p:spPr>
          <a:xfrm>
            <a:off x="5889375" y="933861"/>
            <a:ext cx="1323000" cy="233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1" name="Google Shape;1411;p60"/>
          <p:cNvCxnSpPr>
            <a:stCxn id="1393" idx="3"/>
            <a:endCxn id="1398" idx="1"/>
          </p:cNvCxnSpPr>
          <p:nvPr/>
        </p:nvCxnSpPr>
        <p:spPr>
          <a:xfrm flipH="1" rot="10800000">
            <a:off x="3919550" y="2907798"/>
            <a:ext cx="1257300" cy="84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2" name="Google Shape;1412;p60"/>
          <p:cNvCxnSpPr>
            <a:stCxn id="1392" idx="3"/>
            <a:endCxn id="1399" idx="1"/>
          </p:cNvCxnSpPr>
          <p:nvPr/>
        </p:nvCxnSpPr>
        <p:spPr>
          <a:xfrm>
            <a:off x="3919525" y="1031686"/>
            <a:ext cx="1257300" cy="276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3" name="Google Shape;1413;p60"/>
          <p:cNvCxnSpPr>
            <a:stCxn id="1390" idx="3"/>
            <a:endCxn id="1394" idx="1"/>
          </p:cNvCxnSpPr>
          <p:nvPr/>
        </p:nvCxnSpPr>
        <p:spPr>
          <a:xfrm flipH="1" rot="10800000">
            <a:off x="1632950" y="1920861"/>
            <a:ext cx="1567800" cy="76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4" name="Google Shape;1414;p60"/>
          <p:cNvCxnSpPr>
            <a:stCxn id="1389" idx="3"/>
            <a:endCxn id="1393" idx="1"/>
          </p:cNvCxnSpPr>
          <p:nvPr/>
        </p:nvCxnSpPr>
        <p:spPr>
          <a:xfrm>
            <a:off x="1632950" y="1809248"/>
            <a:ext cx="1508100" cy="194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5" name="Google Shape;1415;p60"/>
          <p:cNvCxnSpPr>
            <a:stCxn id="1388" idx="3"/>
            <a:endCxn id="1394" idx="1"/>
          </p:cNvCxnSpPr>
          <p:nvPr/>
        </p:nvCxnSpPr>
        <p:spPr>
          <a:xfrm>
            <a:off x="1689050" y="933861"/>
            <a:ext cx="1511700" cy="98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6" name="Google Shape;1416;p60"/>
          <p:cNvCxnSpPr>
            <a:stCxn id="1398" idx="3"/>
            <a:endCxn id="1401" idx="1"/>
          </p:cNvCxnSpPr>
          <p:nvPr/>
        </p:nvCxnSpPr>
        <p:spPr>
          <a:xfrm flipH="1" rot="10800000">
            <a:off x="5955250" y="2183611"/>
            <a:ext cx="1257300" cy="72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7" name="Google Shape;1417;p60"/>
          <p:cNvCxnSpPr>
            <a:endCxn id="1402" idx="1"/>
          </p:cNvCxnSpPr>
          <p:nvPr/>
        </p:nvCxnSpPr>
        <p:spPr>
          <a:xfrm flipH="1" rot="10800000">
            <a:off x="5955150" y="906486"/>
            <a:ext cx="1257300" cy="101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8" name="Google Shape;1418;p60"/>
          <p:cNvCxnSpPr>
            <a:endCxn id="1402" idx="1"/>
          </p:cNvCxnSpPr>
          <p:nvPr/>
        </p:nvCxnSpPr>
        <p:spPr>
          <a:xfrm flipH="1" rot="10800000">
            <a:off x="5938950" y="906486"/>
            <a:ext cx="1273500" cy="1999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60"/>
          <p:cNvCxnSpPr>
            <a:stCxn id="1393" idx="3"/>
            <a:endCxn id="1396" idx="1"/>
          </p:cNvCxnSpPr>
          <p:nvPr/>
        </p:nvCxnSpPr>
        <p:spPr>
          <a:xfrm flipH="1" rot="10800000">
            <a:off x="3919550" y="933798"/>
            <a:ext cx="1191300" cy="2822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0" name="Google Shape;1420;p60"/>
          <p:cNvSpPr txBox="1"/>
          <p:nvPr/>
        </p:nvSpPr>
        <p:spPr>
          <a:xfrm>
            <a:off x="1385125" y="4138725"/>
            <a:ext cx="625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 graph theory problem might be: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Given the constraints above, how many different sets of clothing can I make by choosing an article from each category?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61"/>
          <p:cNvSpPr/>
          <p:nvPr/>
        </p:nvSpPr>
        <p:spPr>
          <a:xfrm>
            <a:off x="2147500" y="4514950"/>
            <a:ext cx="178200" cy="18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61"/>
          <p:cNvSpPr txBox="1"/>
          <p:nvPr>
            <p:ph type="title"/>
          </p:nvPr>
        </p:nvSpPr>
        <p:spPr>
          <a:xfrm>
            <a:off x="765100" y="121825"/>
            <a:ext cx="7209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BRIEF INTRODUCTION</a:t>
            </a:r>
            <a:endParaRPr sz="2800"/>
          </a:p>
        </p:txBody>
      </p:sp>
      <p:sp>
        <p:nvSpPr>
          <p:cNvPr id="1427" name="Google Shape;1427;p61"/>
          <p:cNvSpPr txBox="1"/>
          <p:nvPr/>
        </p:nvSpPr>
        <p:spPr>
          <a:xfrm>
            <a:off x="4229201" y="55279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👩🏼‍🔧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28" name="Google Shape;1428;p61"/>
          <p:cNvSpPr txBox="1"/>
          <p:nvPr/>
        </p:nvSpPr>
        <p:spPr>
          <a:xfrm>
            <a:off x="4047226" y="291224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👩‍💼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29" name="Google Shape;1429;p61"/>
          <p:cNvSpPr txBox="1"/>
          <p:nvPr/>
        </p:nvSpPr>
        <p:spPr>
          <a:xfrm>
            <a:off x="5964876" y="296281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🧑🏼‍⚖️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0" name="Google Shape;1430;p61"/>
          <p:cNvSpPr txBox="1"/>
          <p:nvPr/>
        </p:nvSpPr>
        <p:spPr>
          <a:xfrm>
            <a:off x="5119338" y="185914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🧑🏻‍✈️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1" name="Google Shape;1431;p61"/>
          <p:cNvSpPr txBox="1"/>
          <p:nvPr/>
        </p:nvSpPr>
        <p:spPr>
          <a:xfrm>
            <a:off x="1084176" y="1010536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👮🏻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2" name="Google Shape;1432;p61"/>
          <p:cNvSpPr txBox="1"/>
          <p:nvPr/>
        </p:nvSpPr>
        <p:spPr>
          <a:xfrm>
            <a:off x="7123101" y="2258411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👩🏻‍🏫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3" name="Google Shape;1433;p61"/>
          <p:cNvSpPr txBox="1"/>
          <p:nvPr/>
        </p:nvSpPr>
        <p:spPr>
          <a:xfrm>
            <a:off x="1243000" y="3665300"/>
            <a:ext cx="6253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Another example is a social network of friends.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This enables interesting questions such as: how many friends does person X have? Or how many degrees of separation are there between person X and person Y?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434" name="Google Shape;1434;p61"/>
          <p:cNvSpPr txBox="1"/>
          <p:nvPr/>
        </p:nvSpPr>
        <p:spPr>
          <a:xfrm>
            <a:off x="3481801" y="181094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👩‍🏭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5" name="Google Shape;1435;p61"/>
          <p:cNvSpPr txBox="1"/>
          <p:nvPr/>
        </p:nvSpPr>
        <p:spPr>
          <a:xfrm>
            <a:off x="1801326" y="2464574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🤵🏻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6" name="Google Shape;1436;p61"/>
          <p:cNvSpPr txBox="1"/>
          <p:nvPr/>
        </p:nvSpPr>
        <p:spPr>
          <a:xfrm>
            <a:off x="6249851" y="86699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👩🏻‍💻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437" name="Google Shape;1437;p61"/>
          <p:cNvSpPr txBox="1"/>
          <p:nvPr/>
        </p:nvSpPr>
        <p:spPr>
          <a:xfrm>
            <a:off x="2579726" y="552799"/>
            <a:ext cx="7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Jura"/>
                <a:ea typeface="Jura"/>
                <a:cs typeface="Jura"/>
                <a:sym typeface="Jura"/>
              </a:rPr>
              <a:t>👩🏻‍🎨</a:t>
            </a:r>
            <a:endParaRPr sz="4000">
              <a:latin typeface="Jura"/>
              <a:ea typeface="Jura"/>
              <a:cs typeface="Jura"/>
              <a:sym typeface="Jura"/>
            </a:endParaRPr>
          </a:p>
        </p:txBody>
      </p:sp>
      <p:cxnSp>
        <p:nvCxnSpPr>
          <p:cNvPr id="1438" name="Google Shape;1438;p61"/>
          <p:cNvCxnSpPr>
            <a:stCxn id="1427" idx="3"/>
            <a:endCxn id="1436" idx="1"/>
          </p:cNvCxnSpPr>
          <p:nvPr/>
        </p:nvCxnSpPr>
        <p:spPr>
          <a:xfrm>
            <a:off x="5007701" y="952999"/>
            <a:ext cx="1242300" cy="3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9" name="Google Shape;1439;p61"/>
          <p:cNvCxnSpPr>
            <a:endCxn id="1432" idx="0"/>
          </p:cNvCxnSpPr>
          <p:nvPr/>
        </p:nvCxnSpPr>
        <p:spPr>
          <a:xfrm>
            <a:off x="6915351" y="1603811"/>
            <a:ext cx="5970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0" name="Google Shape;1440;p61"/>
          <p:cNvCxnSpPr>
            <a:stCxn id="1434" idx="0"/>
            <a:endCxn id="1427" idx="1"/>
          </p:cNvCxnSpPr>
          <p:nvPr/>
        </p:nvCxnSpPr>
        <p:spPr>
          <a:xfrm flipH="1" rot="10800000">
            <a:off x="3871051" y="952949"/>
            <a:ext cx="358200" cy="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61"/>
          <p:cNvCxnSpPr>
            <a:stCxn id="1430" idx="1"/>
            <a:endCxn id="1434" idx="3"/>
          </p:cNvCxnSpPr>
          <p:nvPr/>
        </p:nvCxnSpPr>
        <p:spPr>
          <a:xfrm rot="10800000">
            <a:off x="4260438" y="2211049"/>
            <a:ext cx="858900" cy="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p61"/>
          <p:cNvCxnSpPr>
            <a:stCxn id="1427" idx="2"/>
          </p:cNvCxnSpPr>
          <p:nvPr/>
        </p:nvCxnSpPr>
        <p:spPr>
          <a:xfrm>
            <a:off x="4618451" y="1353199"/>
            <a:ext cx="68250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p61"/>
          <p:cNvCxnSpPr>
            <a:stCxn id="1431" idx="3"/>
            <a:endCxn id="1434" idx="1"/>
          </p:cNvCxnSpPr>
          <p:nvPr/>
        </p:nvCxnSpPr>
        <p:spPr>
          <a:xfrm>
            <a:off x="1862676" y="1410736"/>
            <a:ext cx="1619100" cy="8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4" name="Google Shape;1444;p61"/>
          <p:cNvCxnSpPr>
            <a:stCxn id="1431" idx="2"/>
          </p:cNvCxnSpPr>
          <p:nvPr/>
        </p:nvCxnSpPr>
        <p:spPr>
          <a:xfrm>
            <a:off x="1473426" y="1810936"/>
            <a:ext cx="419700" cy="7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5" name="Google Shape;1445;p61"/>
          <p:cNvCxnSpPr>
            <a:stCxn id="1435" idx="3"/>
            <a:endCxn id="1428" idx="1"/>
          </p:cNvCxnSpPr>
          <p:nvPr/>
        </p:nvCxnSpPr>
        <p:spPr>
          <a:xfrm>
            <a:off x="2579826" y="2864774"/>
            <a:ext cx="14673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p61"/>
          <p:cNvCxnSpPr>
            <a:endCxn id="1430" idx="2"/>
          </p:cNvCxnSpPr>
          <p:nvPr/>
        </p:nvCxnSpPr>
        <p:spPr>
          <a:xfrm flipH="1" rot="10800000">
            <a:off x="4745688" y="2659549"/>
            <a:ext cx="762900" cy="8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61"/>
          <p:cNvCxnSpPr>
            <a:endCxn id="1429" idx="1"/>
          </p:cNvCxnSpPr>
          <p:nvPr/>
        </p:nvCxnSpPr>
        <p:spPr>
          <a:xfrm>
            <a:off x="4158576" y="2420711"/>
            <a:ext cx="1806300" cy="9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61"/>
          <p:cNvCxnSpPr>
            <a:endCxn id="1432" idx="2"/>
          </p:cNvCxnSpPr>
          <p:nvPr/>
        </p:nvCxnSpPr>
        <p:spPr>
          <a:xfrm flipH="1" rot="10800000">
            <a:off x="6639051" y="3058811"/>
            <a:ext cx="873300" cy="4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9" name="Google Shape;1449;p61"/>
          <p:cNvCxnSpPr>
            <a:endCxn id="1436" idx="2"/>
          </p:cNvCxnSpPr>
          <p:nvPr/>
        </p:nvCxnSpPr>
        <p:spPr>
          <a:xfrm flipH="1" rot="10800000">
            <a:off x="6353801" y="1667399"/>
            <a:ext cx="285300" cy="14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0" name="Google Shape;1450;p61"/>
          <p:cNvCxnSpPr/>
          <p:nvPr/>
        </p:nvCxnSpPr>
        <p:spPr>
          <a:xfrm flipH="1" rot="10800000">
            <a:off x="5722100" y="1450850"/>
            <a:ext cx="5808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1" name="Google Shape;1451;p61"/>
          <p:cNvCxnSpPr/>
          <p:nvPr/>
        </p:nvCxnSpPr>
        <p:spPr>
          <a:xfrm rot="10800000">
            <a:off x="4011826" y="2554688"/>
            <a:ext cx="3510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2"/>
          <p:cNvSpPr txBox="1"/>
          <p:nvPr>
            <p:ph type="title"/>
          </p:nvPr>
        </p:nvSpPr>
        <p:spPr>
          <a:xfrm>
            <a:off x="2342300" y="231800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ebas Neue"/>
                <a:ea typeface="Bebas Neue"/>
                <a:cs typeface="Bebas Neue"/>
                <a:sym typeface="Bebas Neue"/>
              </a:rPr>
              <a:t>GRAPH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57" name="Google Shape;1457;p62"/>
          <p:cNvSpPr txBox="1"/>
          <p:nvPr>
            <p:ph idx="1" type="subTitle"/>
          </p:nvPr>
        </p:nvSpPr>
        <p:spPr>
          <a:xfrm>
            <a:off x="2022275" y="2349300"/>
            <a:ext cx="1396200" cy="65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u="sng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Undirected</a:t>
            </a:r>
            <a:endParaRPr sz="2500" u="sng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458" name="Google Shape;1458;p62"/>
          <p:cNvCxnSpPr/>
          <p:nvPr/>
        </p:nvCxnSpPr>
        <p:spPr>
          <a:xfrm flipH="1">
            <a:off x="3014725" y="1085450"/>
            <a:ext cx="1396200" cy="1250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9" name="Google Shape;1459;p62"/>
          <p:cNvCxnSpPr/>
          <p:nvPr/>
        </p:nvCxnSpPr>
        <p:spPr>
          <a:xfrm>
            <a:off x="4411050" y="1085400"/>
            <a:ext cx="1602000" cy="1282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0" name="Google Shape;1460;p62"/>
          <p:cNvSpPr txBox="1"/>
          <p:nvPr>
            <p:ph idx="1" type="subTitle"/>
          </p:nvPr>
        </p:nvSpPr>
        <p:spPr>
          <a:xfrm>
            <a:off x="5742100" y="2387325"/>
            <a:ext cx="1396200" cy="65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u="sng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directed</a:t>
            </a:r>
            <a:endParaRPr sz="2500" u="sng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61" name="Google Shape;1461;p62"/>
          <p:cNvSpPr/>
          <p:nvPr/>
        </p:nvSpPr>
        <p:spPr>
          <a:xfrm>
            <a:off x="3091225" y="32084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2"/>
          <p:cNvSpPr/>
          <p:nvPr/>
        </p:nvSpPr>
        <p:spPr>
          <a:xfrm>
            <a:off x="1838900" y="43960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3" name="Google Shape;1463;p62"/>
          <p:cNvCxnSpPr>
            <a:stCxn id="1464" idx="6"/>
            <a:endCxn id="1461" idx="2"/>
          </p:cNvCxnSpPr>
          <p:nvPr/>
        </p:nvCxnSpPr>
        <p:spPr>
          <a:xfrm>
            <a:off x="2342300" y="3475550"/>
            <a:ext cx="748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5" name="Google Shape;1465;p62"/>
          <p:cNvCxnSpPr>
            <a:stCxn id="1466" idx="2"/>
            <a:endCxn id="1462" idx="6"/>
          </p:cNvCxnSpPr>
          <p:nvPr/>
        </p:nvCxnSpPr>
        <p:spPr>
          <a:xfrm rot="10800000">
            <a:off x="2342425" y="4663150"/>
            <a:ext cx="748800" cy="3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62"/>
          <p:cNvCxnSpPr>
            <a:stCxn id="1464" idx="6"/>
            <a:endCxn id="1466" idx="2"/>
          </p:cNvCxnSpPr>
          <p:nvPr/>
        </p:nvCxnSpPr>
        <p:spPr>
          <a:xfrm>
            <a:off x="2342300" y="3475550"/>
            <a:ext cx="748800" cy="122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62"/>
          <p:cNvCxnSpPr>
            <a:stCxn id="1464" idx="4"/>
            <a:endCxn id="1462" idx="0"/>
          </p:cNvCxnSpPr>
          <p:nvPr/>
        </p:nvCxnSpPr>
        <p:spPr>
          <a:xfrm>
            <a:off x="2090600" y="3742700"/>
            <a:ext cx="0" cy="65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62"/>
          <p:cNvSpPr/>
          <p:nvPr/>
        </p:nvSpPr>
        <p:spPr>
          <a:xfrm>
            <a:off x="1838900" y="32084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62"/>
          <p:cNvSpPr/>
          <p:nvPr/>
        </p:nvSpPr>
        <p:spPr>
          <a:xfrm>
            <a:off x="3091225" y="44287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62"/>
          <p:cNvSpPr txBox="1"/>
          <p:nvPr/>
        </p:nvSpPr>
        <p:spPr>
          <a:xfrm>
            <a:off x="1970150" y="32754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0" name="Google Shape;1470;p62"/>
          <p:cNvSpPr txBox="1"/>
          <p:nvPr/>
        </p:nvSpPr>
        <p:spPr>
          <a:xfrm>
            <a:off x="3222350" y="32754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1" name="Google Shape;1471;p62"/>
          <p:cNvSpPr txBox="1"/>
          <p:nvPr/>
        </p:nvSpPr>
        <p:spPr>
          <a:xfrm>
            <a:off x="1970150" y="44631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2" name="Google Shape;1472;p62"/>
          <p:cNvSpPr txBox="1"/>
          <p:nvPr/>
        </p:nvSpPr>
        <p:spPr>
          <a:xfrm>
            <a:off x="3222600" y="44957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3" name="Google Shape;1473;p62"/>
          <p:cNvSpPr/>
          <p:nvPr/>
        </p:nvSpPr>
        <p:spPr>
          <a:xfrm>
            <a:off x="5496500" y="44287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4" name="Google Shape;1474;p62"/>
          <p:cNvCxnSpPr>
            <a:stCxn id="1475" idx="6"/>
            <a:endCxn id="1476" idx="2"/>
          </p:cNvCxnSpPr>
          <p:nvPr/>
        </p:nvCxnSpPr>
        <p:spPr>
          <a:xfrm>
            <a:off x="5999900" y="3475550"/>
            <a:ext cx="748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5" name="Google Shape;1475;p62"/>
          <p:cNvSpPr/>
          <p:nvPr/>
        </p:nvSpPr>
        <p:spPr>
          <a:xfrm>
            <a:off x="5496500" y="32084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62"/>
          <p:cNvSpPr txBox="1"/>
          <p:nvPr/>
        </p:nvSpPr>
        <p:spPr>
          <a:xfrm>
            <a:off x="5627750" y="32754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8" name="Google Shape;1478;p62"/>
          <p:cNvSpPr txBox="1"/>
          <p:nvPr/>
        </p:nvSpPr>
        <p:spPr>
          <a:xfrm>
            <a:off x="5627750" y="44958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479" name="Google Shape;1479;p62"/>
          <p:cNvCxnSpPr>
            <a:stCxn id="1473" idx="0"/>
            <a:endCxn id="1476" idx="4"/>
          </p:cNvCxnSpPr>
          <p:nvPr/>
        </p:nvCxnSpPr>
        <p:spPr>
          <a:xfrm flipH="1" rot="10800000">
            <a:off x="5748200" y="3742600"/>
            <a:ext cx="1252200" cy="6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6" name="Google Shape;1476;p62"/>
          <p:cNvSpPr/>
          <p:nvPr/>
        </p:nvSpPr>
        <p:spPr>
          <a:xfrm>
            <a:off x="6748825" y="32084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62"/>
          <p:cNvSpPr txBox="1"/>
          <p:nvPr/>
        </p:nvSpPr>
        <p:spPr>
          <a:xfrm>
            <a:off x="6879950" y="32754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81" name="Google Shape;1481;p62"/>
          <p:cNvSpPr/>
          <p:nvPr/>
        </p:nvSpPr>
        <p:spPr>
          <a:xfrm>
            <a:off x="6748825" y="4428700"/>
            <a:ext cx="503400" cy="534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62"/>
          <p:cNvSpPr txBox="1"/>
          <p:nvPr/>
        </p:nvSpPr>
        <p:spPr>
          <a:xfrm>
            <a:off x="6880200" y="4495750"/>
            <a:ext cx="24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483" name="Google Shape;1483;p62"/>
          <p:cNvCxnSpPr>
            <a:stCxn id="1476" idx="4"/>
            <a:endCxn id="1481" idx="0"/>
          </p:cNvCxnSpPr>
          <p:nvPr/>
        </p:nvCxnSpPr>
        <p:spPr>
          <a:xfrm>
            <a:off x="7000525" y="3742700"/>
            <a:ext cx="0" cy="68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8" name="Google Shape;1488;p63"/>
          <p:cNvCxnSpPr>
            <a:stCxn id="1489" idx="6"/>
            <a:endCxn id="1490" idx="2"/>
          </p:cNvCxnSpPr>
          <p:nvPr/>
        </p:nvCxnSpPr>
        <p:spPr>
          <a:xfrm>
            <a:off x="1664375" y="3904675"/>
            <a:ext cx="896700" cy="304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1" name="Google Shape;1491;p63"/>
          <p:cNvSpPr txBox="1"/>
          <p:nvPr/>
        </p:nvSpPr>
        <p:spPr>
          <a:xfrm>
            <a:off x="2943625" y="317150"/>
            <a:ext cx="3069300" cy="55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UNDIRECTED GRAPH</a:t>
            </a:r>
            <a:endParaRPr b="1"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492" name="Google Shape;1492;p63"/>
          <p:cNvGrpSpPr/>
          <p:nvPr/>
        </p:nvGrpSpPr>
        <p:grpSpPr>
          <a:xfrm>
            <a:off x="766489" y="1413908"/>
            <a:ext cx="2912334" cy="1691541"/>
            <a:chOff x="1822750" y="827300"/>
            <a:chExt cx="2613600" cy="1680450"/>
          </a:xfrm>
        </p:grpSpPr>
        <p:sp>
          <p:nvSpPr>
            <p:cNvPr id="1493" name="Google Shape;1493;p63"/>
            <p:cNvSpPr/>
            <p:nvPr/>
          </p:nvSpPr>
          <p:spPr>
            <a:xfrm rot="10800000">
              <a:off x="1832350" y="82730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3"/>
            <p:cNvSpPr/>
            <p:nvPr/>
          </p:nvSpPr>
          <p:spPr>
            <a:xfrm rot="10800000">
              <a:off x="4207786" y="910255"/>
              <a:ext cx="135000" cy="134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3"/>
            <p:cNvSpPr/>
            <p:nvPr/>
          </p:nvSpPr>
          <p:spPr>
            <a:xfrm rot="10800000">
              <a:off x="4033238" y="910255"/>
              <a:ext cx="135000" cy="134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3"/>
            <p:cNvSpPr/>
            <p:nvPr/>
          </p:nvSpPr>
          <p:spPr>
            <a:xfrm rot="10800000">
              <a:off x="3858689" y="910255"/>
              <a:ext cx="135000" cy="134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3"/>
            <p:cNvSpPr/>
            <p:nvPr/>
          </p:nvSpPr>
          <p:spPr>
            <a:xfrm>
              <a:off x="1822750" y="112775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8" name="Google Shape;1498;p63"/>
          <p:cNvSpPr txBox="1"/>
          <p:nvPr/>
        </p:nvSpPr>
        <p:spPr>
          <a:xfrm>
            <a:off x="842700" y="1867525"/>
            <a:ext cx="271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 </a:t>
            </a:r>
            <a:r>
              <a:rPr b="1" lang="en" sz="15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undirected graph</a:t>
            </a:r>
            <a:r>
              <a:rPr lang="en" sz="15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 graph in which edges have no orientation. The edge(a, b) is identical to the edge (b, a).</a:t>
            </a:r>
            <a:endParaRPr sz="15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99" name="Google Shape;14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765" y="1450050"/>
            <a:ext cx="5001110" cy="28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63"/>
          <p:cNvSpPr/>
          <p:nvPr/>
        </p:nvSpPr>
        <p:spPr>
          <a:xfrm>
            <a:off x="4237475" y="1836925"/>
            <a:ext cx="627300" cy="630300"/>
          </a:xfrm>
          <a:prstGeom prst="ellipse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63"/>
          <p:cNvSpPr/>
          <p:nvPr/>
        </p:nvSpPr>
        <p:spPr>
          <a:xfrm>
            <a:off x="6066275" y="1684525"/>
            <a:ext cx="627300" cy="630300"/>
          </a:xfrm>
          <a:prstGeom prst="ellipse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63"/>
          <p:cNvSpPr/>
          <p:nvPr/>
        </p:nvSpPr>
        <p:spPr>
          <a:xfrm>
            <a:off x="8047475" y="2827525"/>
            <a:ext cx="627300" cy="630300"/>
          </a:xfrm>
          <a:prstGeom prst="ellipse">
            <a:avLst/>
          </a:prstGeom>
          <a:noFill/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63"/>
          <p:cNvSpPr/>
          <p:nvPr/>
        </p:nvSpPr>
        <p:spPr>
          <a:xfrm>
            <a:off x="1037075" y="3589525"/>
            <a:ext cx="627300" cy="630300"/>
          </a:xfrm>
          <a:prstGeom prst="ellipse">
            <a:avLst/>
          </a:prstGeom>
          <a:solidFill>
            <a:srgbClr val="C27BA0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63"/>
          <p:cNvSpPr/>
          <p:nvPr/>
        </p:nvSpPr>
        <p:spPr>
          <a:xfrm>
            <a:off x="2561075" y="3894325"/>
            <a:ext cx="627300" cy="630300"/>
          </a:xfrm>
          <a:prstGeom prst="ellipse">
            <a:avLst/>
          </a:prstGeom>
          <a:solidFill>
            <a:srgbClr val="C27BA0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63"/>
          <p:cNvSpPr txBox="1"/>
          <p:nvPr/>
        </p:nvSpPr>
        <p:spPr>
          <a:xfrm>
            <a:off x="1180375" y="3673825"/>
            <a:ext cx="2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</a:t>
            </a:r>
            <a:endParaRPr b="1" sz="18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504" name="Google Shape;1504;p63"/>
          <p:cNvSpPr txBox="1"/>
          <p:nvPr/>
        </p:nvSpPr>
        <p:spPr>
          <a:xfrm>
            <a:off x="2753975" y="3972000"/>
            <a:ext cx="2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b</a:t>
            </a:r>
            <a:endParaRPr b="1" sz="18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64"/>
          <p:cNvSpPr txBox="1"/>
          <p:nvPr>
            <p:ph type="title"/>
          </p:nvPr>
        </p:nvSpPr>
        <p:spPr>
          <a:xfrm>
            <a:off x="856725" y="475125"/>
            <a:ext cx="7256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pectral"/>
                <a:ea typeface="Spectral"/>
                <a:cs typeface="Spectral"/>
                <a:sym typeface="Spectral"/>
              </a:rPr>
              <a:t>TREES</a:t>
            </a:r>
            <a:endParaRPr u="sng"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510" name="Google Shape;1510;p64"/>
          <p:cNvGrpSpPr/>
          <p:nvPr/>
        </p:nvGrpSpPr>
        <p:grpSpPr>
          <a:xfrm>
            <a:off x="704322" y="1821763"/>
            <a:ext cx="2342100" cy="1413238"/>
            <a:chOff x="780525" y="1821763"/>
            <a:chExt cx="2342100" cy="1413238"/>
          </a:xfrm>
        </p:grpSpPr>
        <p:sp>
          <p:nvSpPr>
            <p:cNvPr id="1511" name="Google Shape;1511;p64"/>
            <p:cNvSpPr/>
            <p:nvPr/>
          </p:nvSpPr>
          <p:spPr>
            <a:xfrm flipH="1" rot="10800000">
              <a:off x="780525" y="1821763"/>
              <a:ext cx="23421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4"/>
            <p:cNvSpPr/>
            <p:nvPr/>
          </p:nvSpPr>
          <p:spPr>
            <a:xfrm flipH="1" rot="10800000">
              <a:off x="874089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4"/>
            <p:cNvSpPr/>
            <p:nvPr/>
          </p:nvSpPr>
          <p:spPr>
            <a:xfrm flipH="1" rot="10800000">
              <a:off x="1048637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4"/>
            <p:cNvSpPr/>
            <p:nvPr/>
          </p:nvSpPr>
          <p:spPr>
            <a:xfrm flipH="1" rot="10800000">
              <a:off x="1223186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4"/>
            <p:cNvSpPr/>
            <p:nvPr/>
          </p:nvSpPr>
          <p:spPr>
            <a:xfrm>
              <a:off x="780525" y="2127700"/>
              <a:ext cx="2342100" cy="110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16" name="Google Shape;1516;p64"/>
          <p:cNvCxnSpPr/>
          <p:nvPr/>
        </p:nvCxnSpPr>
        <p:spPr>
          <a:xfrm>
            <a:off x="1362475" y="4124150"/>
            <a:ext cx="62247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7" name="Google Shape;1517;p64"/>
          <p:cNvSpPr txBox="1"/>
          <p:nvPr>
            <p:ph idx="4294967295" type="title"/>
          </p:nvPr>
        </p:nvSpPr>
        <p:spPr>
          <a:xfrm>
            <a:off x="766625" y="2220875"/>
            <a:ext cx="22164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Connected and acyclic</a:t>
            </a:r>
            <a:endParaRPr sz="2200"/>
          </a:p>
        </p:txBody>
      </p:sp>
      <p:sp>
        <p:nvSpPr>
          <p:cNvPr id="1518" name="Google Shape;1518;p64"/>
          <p:cNvSpPr/>
          <p:nvPr/>
        </p:nvSpPr>
        <p:spPr>
          <a:xfrm>
            <a:off x="2029403" y="3382863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64"/>
          <p:cNvSpPr txBox="1"/>
          <p:nvPr>
            <p:ph idx="4294967295" type="title"/>
          </p:nvPr>
        </p:nvSpPr>
        <p:spPr>
          <a:xfrm>
            <a:off x="1987253" y="3382863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520" name="Google Shape;1520;p64"/>
          <p:cNvCxnSpPr>
            <a:endCxn id="1515" idx="2"/>
          </p:cNvCxnSpPr>
          <p:nvPr/>
        </p:nvCxnSpPr>
        <p:spPr>
          <a:xfrm rot="10800000">
            <a:off x="1875372" y="3235000"/>
            <a:ext cx="0" cy="949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521" name="Google Shape;1521;p64"/>
          <p:cNvGrpSpPr/>
          <p:nvPr/>
        </p:nvGrpSpPr>
        <p:grpSpPr>
          <a:xfrm>
            <a:off x="3285822" y="1821763"/>
            <a:ext cx="2342100" cy="1413238"/>
            <a:chOff x="780525" y="1821763"/>
            <a:chExt cx="2342100" cy="1413238"/>
          </a:xfrm>
        </p:grpSpPr>
        <p:sp>
          <p:nvSpPr>
            <p:cNvPr id="1522" name="Google Shape;1522;p64"/>
            <p:cNvSpPr/>
            <p:nvPr/>
          </p:nvSpPr>
          <p:spPr>
            <a:xfrm flipH="1" rot="10800000">
              <a:off x="780525" y="1821763"/>
              <a:ext cx="23421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64"/>
            <p:cNvSpPr/>
            <p:nvPr/>
          </p:nvSpPr>
          <p:spPr>
            <a:xfrm flipH="1" rot="10800000">
              <a:off x="874089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64"/>
            <p:cNvSpPr/>
            <p:nvPr/>
          </p:nvSpPr>
          <p:spPr>
            <a:xfrm flipH="1" rot="10800000">
              <a:off x="1048637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4"/>
            <p:cNvSpPr/>
            <p:nvPr/>
          </p:nvSpPr>
          <p:spPr>
            <a:xfrm flipH="1" rot="10800000">
              <a:off x="1223186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4"/>
            <p:cNvSpPr/>
            <p:nvPr/>
          </p:nvSpPr>
          <p:spPr>
            <a:xfrm>
              <a:off x="780525" y="2127700"/>
              <a:ext cx="2342100" cy="110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7" name="Google Shape;1527;p64"/>
          <p:cNvSpPr txBox="1"/>
          <p:nvPr>
            <p:ph idx="4294967295" type="title"/>
          </p:nvPr>
        </p:nvSpPr>
        <p:spPr>
          <a:xfrm>
            <a:off x="5867325" y="2128825"/>
            <a:ext cx="221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There is only one path between any two vertices</a:t>
            </a:r>
            <a:endParaRPr sz="1900"/>
          </a:p>
        </p:txBody>
      </p:sp>
      <p:grpSp>
        <p:nvGrpSpPr>
          <p:cNvPr id="1528" name="Google Shape;1528;p64"/>
          <p:cNvGrpSpPr/>
          <p:nvPr/>
        </p:nvGrpSpPr>
        <p:grpSpPr>
          <a:xfrm>
            <a:off x="5868372" y="1821763"/>
            <a:ext cx="2342100" cy="1413238"/>
            <a:chOff x="780525" y="1821763"/>
            <a:chExt cx="2342100" cy="1413238"/>
          </a:xfrm>
        </p:grpSpPr>
        <p:sp>
          <p:nvSpPr>
            <p:cNvPr id="1529" name="Google Shape;1529;p64"/>
            <p:cNvSpPr/>
            <p:nvPr/>
          </p:nvSpPr>
          <p:spPr>
            <a:xfrm flipH="1" rot="10800000">
              <a:off x="780525" y="1821763"/>
              <a:ext cx="23421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4"/>
            <p:cNvSpPr/>
            <p:nvPr/>
          </p:nvSpPr>
          <p:spPr>
            <a:xfrm flipH="1" rot="10800000">
              <a:off x="874089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4"/>
            <p:cNvSpPr/>
            <p:nvPr/>
          </p:nvSpPr>
          <p:spPr>
            <a:xfrm flipH="1" rot="10800000">
              <a:off x="1048637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4"/>
            <p:cNvSpPr/>
            <p:nvPr/>
          </p:nvSpPr>
          <p:spPr>
            <a:xfrm flipH="1" rot="10800000">
              <a:off x="1223186" y="1904717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4"/>
            <p:cNvSpPr/>
            <p:nvPr/>
          </p:nvSpPr>
          <p:spPr>
            <a:xfrm>
              <a:off x="780525" y="2127700"/>
              <a:ext cx="2342100" cy="110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64"/>
          <p:cNvSpPr txBox="1"/>
          <p:nvPr>
            <p:ph idx="4294967295" type="title"/>
          </p:nvPr>
        </p:nvSpPr>
        <p:spPr>
          <a:xfrm>
            <a:off x="3313875" y="2106488"/>
            <a:ext cx="2342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Number of edges = number of vertices - 1</a:t>
            </a:r>
            <a:endParaRPr sz="2100"/>
          </a:p>
        </p:txBody>
      </p:sp>
      <p:cxnSp>
        <p:nvCxnSpPr>
          <p:cNvPr id="1535" name="Google Shape;1535;p64"/>
          <p:cNvCxnSpPr/>
          <p:nvPr/>
        </p:nvCxnSpPr>
        <p:spPr>
          <a:xfrm rot="10800000">
            <a:off x="4456872" y="3235000"/>
            <a:ext cx="0" cy="949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36" name="Google Shape;1536;p64"/>
          <p:cNvCxnSpPr/>
          <p:nvPr/>
        </p:nvCxnSpPr>
        <p:spPr>
          <a:xfrm rot="10800000">
            <a:off x="7039422" y="3235000"/>
            <a:ext cx="0" cy="949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37" name="Google Shape;1537;p64"/>
          <p:cNvSpPr/>
          <p:nvPr/>
        </p:nvSpPr>
        <p:spPr>
          <a:xfrm>
            <a:off x="4614153" y="3382863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64"/>
          <p:cNvSpPr txBox="1"/>
          <p:nvPr>
            <p:ph idx="4294967295" type="title"/>
          </p:nvPr>
        </p:nvSpPr>
        <p:spPr>
          <a:xfrm>
            <a:off x="4572003" y="3382863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9" name="Google Shape;1539;p64"/>
          <p:cNvSpPr/>
          <p:nvPr/>
        </p:nvSpPr>
        <p:spPr>
          <a:xfrm>
            <a:off x="7192966" y="3382863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64"/>
          <p:cNvSpPr txBox="1"/>
          <p:nvPr>
            <p:ph idx="4294967295" type="title"/>
          </p:nvPr>
        </p:nvSpPr>
        <p:spPr>
          <a:xfrm>
            <a:off x="7150816" y="3382863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65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65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7" name="Google Shape;1547;p65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65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9" name="Google Shape;1549;p65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65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1" name="Google Shape;1551;p65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65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3" name="Google Shape;1553;p65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65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5" name="Google Shape;1555;p65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65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57" name="Google Shape;1557;p65"/>
          <p:cNvCxnSpPr>
            <a:stCxn id="1545" idx="6"/>
            <a:endCxn id="1547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65"/>
          <p:cNvCxnSpPr>
            <a:stCxn id="1547" idx="6"/>
            <a:endCxn id="1549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p65"/>
          <p:cNvCxnSpPr>
            <a:stCxn id="1553" idx="0"/>
            <a:endCxn id="1547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65"/>
          <p:cNvCxnSpPr>
            <a:stCxn id="1555" idx="1"/>
            <a:endCxn id="1547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p65"/>
          <p:cNvCxnSpPr>
            <a:stCxn id="1545" idx="7"/>
            <a:endCxn id="1551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2" name="Google Shape;1562;p65"/>
          <p:cNvSpPr txBox="1"/>
          <p:nvPr/>
        </p:nvSpPr>
        <p:spPr>
          <a:xfrm>
            <a:off x="1213300" y="326325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66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66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69" name="Google Shape;1569;p66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66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1" name="Google Shape;1571;p66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66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3" name="Google Shape;1573;p66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6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5" name="Google Shape;1575;p66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66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7" name="Google Shape;1577;p66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66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579" name="Google Shape;1579;p66"/>
          <p:cNvCxnSpPr>
            <a:stCxn id="1567" idx="6"/>
            <a:endCxn id="1569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66"/>
          <p:cNvCxnSpPr>
            <a:stCxn id="1569" idx="6"/>
            <a:endCxn id="1571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66"/>
          <p:cNvCxnSpPr>
            <a:stCxn id="1575" idx="0"/>
            <a:endCxn id="1569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66"/>
          <p:cNvCxnSpPr>
            <a:stCxn id="1577" idx="1"/>
            <a:endCxn id="1569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66"/>
          <p:cNvCxnSpPr>
            <a:stCxn id="1567" idx="7"/>
            <a:endCxn id="1573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66"/>
          <p:cNvCxnSpPr>
            <a:stCxn id="1569" idx="0"/>
            <a:endCxn id="1573" idx="4"/>
          </p:cNvCxnSpPr>
          <p:nvPr/>
        </p:nvCxnSpPr>
        <p:spPr>
          <a:xfrm rot="10800000">
            <a:off x="4376375" y="1296850"/>
            <a:ext cx="0" cy="9297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5" name="Google Shape;1585;p66"/>
          <p:cNvSpPr txBox="1"/>
          <p:nvPr/>
        </p:nvSpPr>
        <p:spPr>
          <a:xfrm>
            <a:off x="1213300" y="326325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67"/>
          <p:cNvSpPr/>
          <p:nvPr/>
        </p:nvSpPr>
        <p:spPr>
          <a:xfrm>
            <a:off x="10798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67"/>
          <p:cNvSpPr txBox="1"/>
          <p:nvPr/>
        </p:nvSpPr>
        <p:spPr>
          <a:xfrm>
            <a:off x="12683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2" name="Google Shape;1592;p67"/>
          <p:cNvSpPr/>
          <p:nvPr/>
        </p:nvSpPr>
        <p:spPr>
          <a:xfrm>
            <a:off x="28324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67"/>
          <p:cNvSpPr txBox="1"/>
          <p:nvPr/>
        </p:nvSpPr>
        <p:spPr>
          <a:xfrm>
            <a:off x="30209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4" name="Google Shape;1594;p67"/>
          <p:cNvSpPr/>
          <p:nvPr/>
        </p:nvSpPr>
        <p:spPr>
          <a:xfrm>
            <a:off x="46612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67"/>
          <p:cNvSpPr txBox="1"/>
          <p:nvPr/>
        </p:nvSpPr>
        <p:spPr>
          <a:xfrm>
            <a:off x="48497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6" name="Google Shape;1596;p67"/>
          <p:cNvSpPr/>
          <p:nvPr/>
        </p:nvSpPr>
        <p:spPr>
          <a:xfrm>
            <a:off x="2832425" y="5501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67"/>
          <p:cNvSpPr txBox="1"/>
          <p:nvPr/>
        </p:nvSpPr>
        <p:spPr>
          <a:xfrm>
            <a:off x="3020975" y="6391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8" name="Google Shape;1598;p67"/>
          <p:cNvSpPr/>
          <p:nvPr/>
        </p:nvSpPr>
        <p:spPr>
          <a:xfrm>
            <a:off x="2832425" y="3674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67"/>
          <p:cNvSpPr txBox="1"/>
          <p:nvPr/>
        </p:nvSpPr>
        <p:spPr>
          <a:xfrm>
            <a:off x="3020975" y="3763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0" name="Google Shape;1600;p67"/>
          <p:cNvSpPr/>
          <p:nvPr/>
        </p:nvSpPr>
        <p:spPr>
          <a:xfrm>
            <a:off x="4661225" y="3674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67"/>
          <p:cNvSpPr txBox="1"/>
          <p:nvPr/>
        </p:nvSpPr>
        <p:spPr>
          <a:xfrm>
            <a:off x="4849775" y="3763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02" name="Google Shape;1602;p67"/>
          <p:cNvCxnSpPr>
            <a:stCxn id="1590" idx="6"/>
            <a:endCxn id="1592" idx="2"/>
          </p:cNvCxnSpPr>
          <p:nvPr/>
        </p:nvCxnSpPr>
        <p:spPr>
          <a:xfrm>
            <a:off x="1729325" y="24856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67"/>
          <p:cNvCxnSpPr>
            <a:stCxn id="1592" idx="6"/>
            <a:endCxn id="1594" idx="2"/>
          </p:cNvCxnSpPr>
          <p:nvPr/>
        </p:nvCxnSpPr>
        <p:spPr>
          <a:xfrm>
            <a:off x="3481925" y="24856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4" name="Google Shape;1604;p67"/>
          <p:cNvCxnSpPr>
            <a:stCxn id="1598" idx="0"/>
            <a:endCxn id="1592" idx="4"/>
          </p:cNvCxnSpPr>
          <p:nvPr/>
        </p:nvCxnSpPr>
        <p:spPr>
          <a:xfrm rot="10800000">
            <a:off x="3157175" y="28208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67"/>
          <p:cNvCxnSpPr>
            <a:stCxn id="1600" idx="1"/>
            <a:endCxn id="1592" idx="4"/>
          </p:cNvCxnSpPr>
          <p:nvPr/>
        </p:nvCxnSpPr>
        <p:spPr>
          <a:xfrm rot="10800000">
            <a:off x="3157042" y="28209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67"/>
          <p:cNvCxnSpPr>
            <a:stCxn id="1590" idx="7"/>
            <a:endCxn id="1596" idx="3"/>
          </p:cNvCxnSpPr>
          <p:nvPr/>
        </p:nvCxnSpPr>
        <p:spPr>
          <a:xfrm flipH="1" rot="10800000">
            <a:off x="1634208" y="11223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7" name="Google Shape;1607;p67"/>
          <p:cNvSpPr txBox="1"/>
          <p:nvPr/>
        </p:nvSpPr>
        <p:spPr>
          <a:xfrm>
            <a:off x="4426925" y="162250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08" name="Google Shape;1608;p67"/>
          <p:cNvSpPr txBox="1"/>
          <p:nvPr/>
        </p:nvSpPr>
        <p:spPr>
          <a:xfrm>
            <a:off x="6272350" y="1081350"/>
            <a:ext cx="1795200" cy="8004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Num of edges = num of vertices - 1</a:t>
            </a:r>
            <a:endParaRPr sz="20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9" name="Google Shape;1609;p67"/>
          <p:cNvSpPr txBox="1"/>
          <p:nvPr/>
        </p:nvSpPr>
        <p:spPr>
          <a:xfrm>
            <a:off x="6272350" y="2862850"/>
            <a:ext cx="1986900" cy="769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Num of vertices = 6</a:t>
            </a:r>
            <a:endParaRPr sz="19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Num of edges = 5</a:t>
            </a:r>
            <a:endParaRPr sz="19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1011;p50"/>
          <p:cNvGrpSpPr/>
          <p:nvPr/>
        </p:nvGrpSpPr>
        <p:grpSpPr>
          <a:xfrm>
            <a:off x="5007250" y="2874850"/>
            <a:ext cx="2613600" cy="1680600"/>
            <a:chOff x="5007250" y="2874850"/>
            <a:chExt cx="2613600" cy="1680600"/>
          </a:xfrm>
        </p:grpSpPr>
        <p:sp>
          <p:nvSpPr>
            <p:cNvPr id="1012" name="Google Shape;1012;p50"/>
            <p:cNvSpPr/>
            <p:nvPr/>
          </p:nvSpPr>
          <p:spPr>
            <a:xfrm rot="10800000">
              <a:off x="5016850" y="287485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 rot="10800000">
              <a:off x="7392286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 rot="10800000">
              <a:off x="7217738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 rot="10800000">
              <a:off x="7043189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5007250" y="317545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50"/>
          <p:cNvGrpSpPr/>
          <p:nvPr/>
        </p:nvGrpSpPr>
        <p:grpSpPr>
          <a:xfrm>
            <a:off x="1822750" y="2874850"/>
            <a:ext cx="2613600" cy="1680600"/>
            <a:chOff x="1822750" y="2874850"/>
            <a:chExt cx="2613600" cy="1680600"/>
          </a:xfrm>
        </p:grpSpPr>
        <p:sp>
          <p:nvSpPr>
            <p:cNvPr id="1018" name="Google Shape;1018;p50"/>
            <p:cNvSpPr/>
            <p:nvPr/>
          </p:nvSpPr>
          <p:spPr>
            <a:xfrm rot="10800000">
              <a:off x="1832350" y="287485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 rot="10800000">
              <a:off x="4207786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 rot="10800000">
              <a:off x="4033238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 rot="10800000">
              <a:off x="3858689" y="295780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1822750" y="317545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50"/>
          <p:cNvSpPr/>
          <p:nvPr/>
        </p:nvSpPr>
        <p:spPr>
          <a:xfrm>
            <a:off x="1555706" y="2635650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0"/>
          <p:cNvSpPr/>
          <p:nvPr/>
        </p:nvSpPr>
        <p:spPr>
          <a:xfrm>
            <a:off x="4740194" y="2635650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50"/>
          <p:cNvGrpSpPr/>
          <p:nvPr/>
        </p:nvGrpSpPr>
        <p:grpSpPr>
          <a:xfrm>
            <a:off x="5007250" y="827300"/>
            <a:ext cx="2613600" cy="1680600"/>
            <a:chOff x="5007250" y="827300"/>
            <a:chExt cx="2613600" cy="1680600"/>
          </a:xfrm>
        </p:grpSpPr>
        <p:sp>
          <p:nvSpPr>
            <p:cNvPr id="1026" name="Google Shape;1026;p50"/>
            <p:cNvSpPr/>
            <p:nvPr/>
          </p:nvSpPr>
          <p:spPr>
            <a:xfrm rot="10800000">
              <a:off x="5016850" y="82730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 rot="10800000">
              <a:off x="7392286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 rot="10800000">
              <a:off x="7217738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 rot="10800000">
              <a:off x="7043189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5007250" y="112790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0"/>
          <p:cNvGrpSpPr/>
          <p:nvPr/>
        </p:nvGrpSpPr>
        <p:grpSpPr>
          <a:xfrm>
            <a:off x="1822750" y="827300"/>
            <a:ext cx="2613600" cy="1680450"/>
            <a:chOff x="1822750" y="827300"/>
            <a:chExt cx="2613600" cy="1680450"/>
          </a:xfrm>
        </p:grpSpPr>
        <p:sp>
          <p:nvSpPr>
            <p:cNvPr id="1032" name="Google Shape;1032;p50"/>
            <p:cNvSpPr/>
            <p:nvPr/>
          </p:nvSpPr>
          <p:spPr>
            <a:xfrm rot="10800000">
              <a:off x="1832350" y="827300"/>
              <a:ext cx="26040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 rot="10800000">
              <a:off x="4207786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 rot="10800000">
              <a:off x="4033238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 rot="10800000">
              <a:off x="3858689" y="910255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1822750" y="1127750"/>
              <a:ext cx="2613600" cy="138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7" name="Google Shape;1037;p50"/>
          <p:cNvSpPr txBox="1"/>
          <p:nvPr>
            <p:ph type="title"/>
          </p:nvPr>
        </p:nvSpPr>
        <p:spPr>
          <a:xfrm>
            <a:off x="1965706" y="11502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Clovers</a:t>
            </a:r>
            <a:endParaRPr/>
          </a:p>
        </p:txBody>
      </p:sp>
      <p:sp>
        <p:nvSpPr>
          <p:cNvPr id="1038" name="Google Shape;1038;p50"/>
          <p:cNvSpPr txBox="1"/>
          <p:nvPr>
            <p:ph idx="1" type="subTitle"/>
          </p:nvPr>
        </p:nvSpPr>
        <p:spPr>
          <a:xfrm>
            <a:off x="1965706" y="16605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Introduce </a:t>
            </a:r>
            <a:r>
              <a:rPr lang="en">
                <a:solidFill>
                  <a:schemeClr val="dk2"/>
                </a:solidFill>
              </a:rPr>
              <a:t> our team members</a:t>
            </a:r>
            <a:endParaRPr/>
          </a:p>
        </p:txBody>
      </p:sp>
      <p:sp>
        <p:nvSpPr>
          <p:cNvPr id="1039" name="Google Shape;1039;p50"/>
          <p:cNvSpPr txBox="1"/>
          <p:nvPr>
            <p:ph idx="9" type="title"/>
          </p:nvPr>
        </p:nvSpPr>
        <p:spPr>
          <a:xfrm>
            <a:off x="5122381" y="31978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040" name="Google Shape;1040;p50"/>
          <p:cNvSpPr/>
          <p:nvPr/>
        </p:nvSpPr>
        <p:spPr>
          <a:xfrm>
            <a:off x="1555706" y="588050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0"/>
          <p:cNvSpPr txBox="1"/>
          <p:nvPr>
            <p:ph idx="2" type="title"/>
          </p:nvPr>
        </p:nvSpPr>
        <p:spPr>
          <a:xfrm>
            <a:off x="1513556" y="588050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42" name="Google Shape;1042;p50"/>
          <p:cNvSpPr txBox="1"/>
          <p:nvPr>
            <p:ph idx="3" type="title"/>
          </p:nvPr>
        </p:nvSpPr>
        <p:spPr>
          <a:xfrm>
            <a:off x="5122381" y="1150200"/>
            <a:ext cx="2470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Theory</a:t>
            </a:r>
            <a:endParaRPr/>
          </a:p>
        </p:txBody>
      </p:sp>
      <p:sp>
        <p:nvSpPr>
          <p:cNvPr id="1043" name="Google Shape;1043;p50"/>
          <p:cNvSpPr txBox="1"/>
          <p:nvPr>
            <p:ph idx="5" type="subTitle"/>
          </p:nvPr>
        </p:nvSpPr>
        <p:spPr>
          <a:xfrm>
            <a:off x="5122381" y="16605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Brief Introduction, Undirected , Directed</a:t>
            </a:r>
            <a:endParaRPr/>
          </a:p>
        </p:txBody>
      </p:sp>
      <p:sp>
        <p:nvSpPr>
          <p:cNvPr id="1044" name="Google Shape;1044;p50"/>
          <p:cNvSpPr txBox="1"/>
          <p:nvPr>
            <p:ph idx="6" type="title"/>
          </p:nvPr>
        </p:nvSpPr>
        <p:spPr>
          <a:xfrm>
            <a:off x="1894150" y="3197800"/>
            <a:ext cx="261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045" name="Google Shape;1045;p50"/>
          <p:cNvSpPr txBox="1"/>
          <p:nvPr>
            <p:ph idx="7" type="title"/>
          </p:nvPr>
        </p:nvSpPr>
        <p:spPr>
          <a:xfrm>
            <a:off x="1513556" y="2635650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6" name="Google Shape;1046;p50"/>
          <p:cNvSpPr txBox="1"/>
          <p:nvPr>
            <p:ph idx="8" type="subTitle"/>
          </p:nvPr>
        </p:nvSpPr>
        <p:spPr>
          <a:xfrm>
            <a:off x="1965706" y="37081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Adjacent matrix,     Adjacent list</a:t>
            </a:r>
            <a:endParaRPr/>
          </a:p>
        </p:txBody>
      </p:sp>
      <p:sp>
        <p:nvSpPr>
          <p:cNvPr id="1047" name="Google Shape;1047;p50"/>
          <p:cNvSpPr txBox="1"/>
          <p:nvPr>
            <p:ph idx="13" type="title"/>
          </p:nvPr>
        </p:nvSpPr>
        <p:spPr>
          <a:xfrm>
            <a:off x="4698056" y="2635650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8" name="Google Shape;1048;p50"/>
          <p:cNvSpPr txBox="1"/>
          <p:nvPr>
            <p:ph idx="14" type="subTitle"/>
          </p:nvPr>
        </p:nvSpPr>
        <p:spPr>
          <a:xfrm>
            <a:off x="5122381" y="3708125"/>
            <a:ext cx="23364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crawling</a:t>
            </a:r>
            <a:endParaRPr/>
          </a:p>
        </p:txBody>
      </p:sp>
      <p:sp>
        <p:nvSpPr>
          <p:cNvPr id="1049" name="Google Shape;1049;p50"/>
          <p:cNvSpPr/>
          <p:nvPr/>
        </p:nvSpPr>
        <p:spPr>
          <a:xfrm>
            <a:off x="4740194" y="588050"/>
            <a:ext cx="667200" cy="593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0"/>
          <p:cNvSpPr txBox="1"/>
          <p:nvPr>
            <p:ph idx="4" type="title"/>
          </p:nvPr>
        </p:nvSpPr>
        <p:spPr>
          <a:xfrm>
            <a:off x="4698056" y="588050"/>
            <a:ext cx="751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1" name="Google Shape;1051;p50"/>
          <p:cNvSpPr/>
          <p:nvPr/>
        </p:nvSpPr>
        <p:spPr>
          <a:xfrm>
            <a:off x="8029371" y="4301520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68"/>
          <p:cNvSpPr/>
          <p:nvPr/>
        </p:nvSpPr>
        <p:spPr>
          <a:xfrm>
            <a:off x="10798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68"/>
          <p:cNvSpPr txBox="1"/>
          <p:nvPr/>
        </p:nvSpPr>
        <p:spPr>
          <a:xfrm>
            <a:off x="12683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6" name="Google Shape;1616;p68"/>
          <p:cNvSpPr/>
          <p:nvPr/>
        </p:nvSpPr>
        <p:spPr>
          <a:xfrm>
            <a:off x="28324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68"/>
          <p:cNvSpPr txBox="1"/>
          <p:nvPr/>
        </p:nvSpPr>
        <p:spPr>
          <a:xfrm>
            <a:off x="30209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8" name="Google Shape;1618;p68"/>
          <p:cNvSpPr/>
          <p:nvPr/>
        </p:nvSpPr>
        <p:spPr>
          <a:xfrm>
            <a:off x="4661225" y="2150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68"/>
          <p:cNvSpPr txBox="1"/>
          <p:nvPr/>
        </p:nvSpPr>
        <p:spPr>
          <a:xfrm>
            <a:off x="4849775" y="2239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0" name="Google Shape;1620;p68"/>
          <p:cNvSpPr/>
          <p:nvPr/>
        </p:nvSpPr>
        <p:spPr>
          <a:xfrm>
            <a:off x="2832425" y="5501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68"/>
          <p:cNvSpPr txBox="1"/>
          <p:nvPr/>
        </p:nvSpPr>
        <p:spPr>
          <a:xfrm>
            <a:off x="3020975" y="6391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2" name="Google Shape;1622;p68"/>
          <p:cNvSpPr/>
          <p:nvPr/>
        </p:nvSpPr>
        <p:spPr>
          <a:xfrm>
            <a:off x="2832425" y="3674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68"/>
          <p:cNvSpPr txBox="1"/>
          <p:nvPr/>
        </p:nvSpPr>
        <p:spPr>
          <a:xfrm>
            <a:off x="3020975" y="3763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24" name="Google Shape;1624;p68"/>
          <p:cNvSpPr/>
          <p:nvPr/>
        </p:nvSpPr>
        <p:spPr>
          <a:xfrm>
            <a:off x="4661225" y="3674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68"/>
          <p:cNvSpPr txBox="1"/>
          <p:nvPr/>
        </p:nvSpPr>
        <p:spPr>
          <a:xfrm>
            <a:off x="4849775" y="3763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26" name="Google Shape;1626;p68"/>
          <p:cNvCxnSpPr>
            <a:stCxn id="1614" idx="6"/>
            <a:endCxn id="1616" idx="2"/>
          </p:cNvCxnSpPr>
          <p:nvPr/>
        </p:nvCxnSpPr>
        <p:spPr>
          <a:xfrm>
            <a:off x="1729325" y="24856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7" name="Google Shape;1627;p68"/>
          <p:cNvCxnSpPr>
            <a:stCxn id="1616" idx="6"/>
            <a:endCxn id="1618" idx="2"/>
          </p:cNvCxnSpPr>
          <p:nvPr/>
        </p:nvCxnSpPr>
        <p:spPr>
          <a:xfrm>
            <a:off x="3481925" y="24856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p68"/>
          <p:cNvCxnSpPr>
            <a:stCxn id="1622" idx="0"/>
            <a:endCxn id="1616" idx="4"/>
          </p:cNvCxnSpPr>
          <p:nvPr/>
        </p:nvCxnSpPr>
        <p:spPr>
          <a:xfrm rot="10800000">
            <a:off x="3157175" y="28208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9" name="Google Shape;1629;p68"/>
          <p:cNvCxnSpPr>
            <a:stCxn id="1624" idx="1"/>
            <a:endCxn id="1616" idx="4"/>
          </p:cNvCxnSpPr>
          <p:nvPr/>
        </p:nvCxnSpPr>
        <p:spPr>
          <a:xfrm rot="10800000">
            <a:off x="3157042" y="28209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0" name="Google Shape;1630;p68"/>
          <p:cNvCxnSpPr>
            <a:stCxn id="1614" idx="7"/>
            <a:endCxn id="1620" idx="3"/>
          </p:cNvCxnSpPr>
          <p:nvPr/>
        </p:nvCxnSpPr>
        <p:spPr>
          <a:xfrm flipH="1" rot="10800000">
            <a:off x="1634208" y="11223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1" name="Google Shape;1631;p68"/>
          <p:cNvSpPr txBox="1"/>
          <p:nvPr/>
        </p:nvSpPr>
        <p:spPr>
          <a:xfrm>
            <a:off x="4198325" y="162250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</a:t>
            </a: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2" name="Google Shape;1632;p68"/>
          <p:cNvSpPr txBox="1"/>
          <p:nvPr/>
        </p:nvSpPr>
        <p:spPr>
          <a:xfrm>
            <a:off x="6272350" y="1081350"/>
            <a:ext cx="1795200" cy="8004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Num of edges  != num of vertices - 1</a:t>
            </a:r>
            <a:endParaRPr sz="20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3" name="Google Shape;1633;p68"/>
          <p:cNvSpPr txBox="1"/>
          <p:nvPr/>
        </p:nvSpPr>
        <p:spPr>
          <a:xfrm>
            <a:off x="6272350" y="2862850"/>
            <a:ext cx="1986900" cy="7695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Num of vertices = 6</a:t>
            </a:r>
            <a:endParaRPr sz="19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rPr>
              <a:t>Num of edges = 6</a:t>
            </a:r>
            <a:endParaRPr sz="19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34" name="Google Shape;1634;p68"/>
          <p:cNvCxnSpPr>
            <a:stCxn id="1616" idx="0"/>
            <a:endCxn id="1620" idx="4"/>
          </p:cNvCxnSpPr>
          <p:nvPr/>
        </p:nvCxnSpPr>
        <p:spPr>
          <a:xfrm rot="10800000">
            <a:off x="3157175" y="1220650"/>
            <a:ext cx="0" cy="9297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69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69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1" name="Google Shape;1641;p69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69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3" name="Google Shape;1643;p69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69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5" name="Google Shape;1645;p69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69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7" name="Google Shape;1647;p69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69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9" name="Google Shape;1649;p69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69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51" name="Google Shape;1651;p69"/>
          <p:cNvCxnSpPr>
            <a:stCxn id="1639" idx="6"/>
            <a:endCxn id="1641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69"/>
          <p:cNvCxnSpPr>
            <a:stCxn id="1641" idx="6"/>
            <a:endCxn id="1643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p69"/>
          <p:cNvCxnSpPr>
            <a:stCxn id="1647" idx="0"/>
            <a:endCxn id="1641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69"/>
          <p:cNvCxnSpPr>
            <a:stCxn id="1649" idx="1"/>
            <a:endCxn id="1641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69"/>
          <p:cNvCxnSpPr>
            <a:stCxn id="1639" idx="7"/>
            <a:endCxn id="1645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6" name="Google Shape;1656;p69"/>
          <p:cNvSpPr txBox="1"/>
          <p:nvPr/>
        </p:nvSpPr>
        <p:spPr>
          <a:xfrm>
            <a:off x="1088200" y="176750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70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70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3" name="Google Shape;1663;p70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70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5" name="Google Shape;1665;p70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70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7" name="Google Shape;1667;p70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70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69" name="Google Shape;1669;p70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70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71" name="Google Shape;1671;p70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70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73" name="Google Shape;1673;p70"/>
          <p:cNvCxnSpPr>
            <a:stCxn id="1661" idx="6"/>
            <a:endCxn id="1663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4" name="Google Shape;1674;p70"/>
          <p:cNvCxnSpPr>
            <a:stCxn id="1663" idx="6"/>
            <a:endCxn id="1665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5" name="Google Shape;1675;p70"/>
          <p:cNvCxnSpPr>
            <a:stCxn id="1669" idx="0"/>
            <a:endCxn id="1663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6" name="Google Shape;1676;p70"/>
          <p:cNvCxnSpPr>
            <a:stCxn id="1671" idx="1"/>
            <a:endCxn id="1663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70"/>
          <p:cNvCxnSpPr>
            <a:stCxn id="1661" idx="7"/>
            <a:endCxn id="1667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70"/>
          <p:cNvCxnSpPr>
            <a:stCxn id="1663" idx="0"/>
          </p:cNvCxnSpPr>
          <p:nvPr/>
        </p:nvCxnSpPr>
        <p:spPr>
          <a:xfrm rot="10800000">
            <a:off x="4376375" y="1290550"/>
            <a:ext cx="0" cy="936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70"/>
          <p:cNvSpPr txBox="1"/>
          <p:nvPr/>
        </p:nvSpPr>
        <p:spPr>
          <a:xfrm>
            <a:off x="1066975" y="208275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</a:t>
            </a: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4" name="Google Shape;1684;p71"/>
          <p:cNvCxnSpPr>
            <a:stCxn id="1685" idx="1"/>
            <a:endCxn id="1686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71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71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71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89" name="Google Shape;1689;p71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90" name="Google Shape;1690;p71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71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92" name="Google Shape;1692;p71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71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94" name="Google Shape;1694;p71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71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85" name="Google Shape;1685;p71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71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97" name="Google Shape;1697;p71"/>
          <p:cNvCxnSpPr>
            <a:stCxn id="1687" idx="6"/>
            <a:endCxn id="1686" idx="2"/>
          </p:cNvCxnSpPr>
          <p:nvPr/>
        </p:nvCxnSpPr>
        <p:spPr>
          <a:xfrm>
            <a:off x="2948525" y="2561800"/>
            <a:ext cx="11031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71"/>
          <p:cNvCxnSpPr>
            <a:stCxn id="1686" idx="6"/>
            <a:endCxn id="1690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71"/>
          <p:cNvCxnSpPr>
            <a:stCxn id="1694" idx="0"/>
            <a:endCxn id="1686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71"/>
          <p:cNvCxnSpPr>
            <a:stCxn id="1687" idx="7"/>
            <a:endCxn id="1692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71"/>
          <p:cNvSpPr txBox="1"/>
          <p:nvPr/>
        </p:nvSpPr>
        <p:spPr>
          <a:xfrm>
            <a:off x="1378925" y="238450"/>
            <a:ext cx="198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 u="sng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TREE</a:t>
            </a:r>
            <a:endParaRPr b="1" sz="3300" u="sng">
              <a:solidFill>
                <a:schemeClr val="accent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72"/>
          <p:cNvSpPr/>
          <p:nvPr/>
        </p:nvSpPr>
        <p:spPr>
          <a:xfrm>
            <a:off x="5620775" y="4137850"/>
            <a:ext cx="1995300" cy="80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7" name="Google Shape;1707;p72"/>
          <p:cNvCxnSpPr/>
          <p:nvPr/>
        </p:nvCxnSpPr>
        <p:spPr>
          <a:xfrm>
            <a:off x="4711575" y="3375725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8" name="Google Shape;1708;p72"/>
          <p:cNvCxnSpPr/>
          <p:nvPr/>
        </p:nvCxnSpPr>
        <p:spPr>
          <a:xfrm>
            <a:off x="4268475" y="3065525"/>
            <a:ext cx="2700" cy="3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72"/>
          <p:cNvCxnSpPr/>
          <p:nvPr/>
        </p:nvCxnSpPr>
        <p:spPr>
          <a:xfrm>
            <a:off x="3008550" y="3113425"/>
            <a:ext cx="36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0" name="Google Shape;1710;p72"/>
          <p:cNvCxnSpPr/>
          <p:nvPr/>
        </p:nvCxnSpPr>
        <p:spPr>
          <a:xfrm>
            <a:off x="1331475" y="3113425"/>
            <a:ext cx="36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72"/>
          <p:cNvCxnSpPr/>
          <p:nvPr/>
        </p:nvCxnSpPr>
        <p:spPr>
          <a:xfrm flipH="1">
            <a:off x="4299925" y="2611275"/>
            <a:ext cx="69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72"/>
          <p:cNvCxnSpPr/>
          <p:nvPr/>
        </p:nvCxnSpPr>
        <p:spPr>
          <a:xfrm flipH="1">
            <a:off x="3020525" y="2611275"/>
            <a:ext cx="69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72"/>
          <p:cNvCxnSpPr/>
          <p:nvPr/>
        </p:nvCxnSpPr>
        <p:spPr>
          <a:xfrm>
            <a:off x="1331475" y="2419950"/>
            <a:ext cx="36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72"/>
          <p:cNvSpPr txBox="1"/>
          <p:nvPr>
            <p:ph type="title"/>
          </p:nvPr>
        </p:nvSpPr>
        <p:spPr>
          <a:xfrm>
            <a:off x="646200" y="335175"/>
            <a:ext cx="8076300" cy="8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Bebas Neue"/>
                <a:ea typeface="Bebas Neue"/>
                <a:cs typeface="Bebas Neue"/>
                <a:sym typeface="Bebas Neue"/>
              </a:rPr>
              <a:t>Trees application examples</a:t>
            </a:r>
            <a:endParaRPr sz="37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5" name="Google Shape;1715;p72"/>
          <p:cNvSpPr/>
          <p:nvPr/>
        </p:nvSpPr>
        <p:spPr>
          <a:xfrm>
            <a:off x="2104425" y="14037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72"/>
          <p:cNvSpPr txBox="1"/>
          <p:nvPr/>
        </p:nvSpPr>
        <p:spPr>
          <a:xfrm>
            <a:off x="2141025" y="1334575"/>
            <a:ext cx="6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&lt;html&gt;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7" name="Google Shape;1717;p72"/>
          <p:cNvSpPr/>
          <p:nvPr/>
        </p:nvSpPr>
        <p:spPr>
          <a:xfrm>
            <a:off x="961425" y="21657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72"/>
          <p:cNvSpPr txBox="1"/>
          <p:nvPr/>
        </p:nvSpPr>
        <p:spPr>
          <a:xfrm>
            <a:off x="998025" y="2096575"/>
            <a:ext cx="6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&lt;head&gt;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9" name="Google Shape;1719;p72"/>
          <p:cNvSpPr/>
          <p:nvPr/>
        </p:nvSpPr>
        <p:spPr>
          <a:xfrm>
            <a:off x="961425" y="28515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72"/>
          <p:cNvSpPr txBox="1"/>
          <p:nvPr/>
        </p:nvSpPr>
        <p:spPr>
          <a:xfrm>
            <a:off x="998025" y="2782375"/>
            <a:ext cx="6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&lt;title&gt;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1" name="Google Shape;1721;p72"/>
          <p:cNvSpPr/>
          <p:nvPr/>
        </p:nvSpPr>
        <p:spPr>
          <a:xfrm>
            <a:off x="3323625" y="21657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72"/>
          <p:cNvSpPr txBox="1"/>
          <p:nvPr/>
        </p:nvSpPr>
        <p:spPr>
          <a:xfrm>
            <a:off x="3360225" y="2096575"/>
            <a:ext cx="6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&lt;body&gt;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3" name="Google Shape;1723;p72"/>
          <p:cNvSpPr/>
          <p:nvPr/>
        </p:nvSpPr>
        <p:spPr>
          <a:xfrm>
            <a:off x="2714025" y="2851525"/>
            <a:ext cx="6096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72"/>
          <p:cNvSpPr txBox="1"/>
          <p:nvPr/>
        </p:nvSpPr>
        <p:spPr>
          <a:xfrm>
            <a:off x="2758425" y="2782375"/>
            <a:ext cx="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&lt;h2&gt;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5" name="Google Shape;1725;p72"/>
          <p:cNvSpPr/>
          <p:nvPr/>
        </p:nvSpPr>
        <p:spPr>
          <a:xfrm>
            <a:off x="4009425" y="2851525"/>
            <a:ext cx="5208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72"/>
          <p:cNvSpPr txBox="1"/>
          <p:nvPr/>
        </p:nvSpPr>
        <p:spPr>
          <a:xfrm>
            <a:off x="4046025" y="2792888"/>
            <a:ext cx="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&lt;ul&gt;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7" name="Google Shape;1727;p72"/>
          <p:cNvSpPr/>
          <p:nvPr/>
        </p:nvSpPr>
        <p:spPr>
          <a:xfrm>
            <a:off x="3628425" y="3537325"/>
            <a:ext cx="5208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72"/>
          <p:cNvSpPr txBox="1"/>
          <p:nvPr/>
        </p:nvSpPr>
        <p:spPr>
          <a:xfrm>
            <a:off x="3665025" y="3468175"/>
            <a:ext cx="4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&lt;li&gt;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9" name="Google Shape;1729;p72"/>
          <p:cNvSpPr/>
          <p:nvPr/>
        </p:nvSpPr>
        <p:spPr>
          <a:xfrm>
            <a:off x="961425" y="3537325"/>
            <a:ext cx="743700" cy="261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72"/>
          <p:cNvSpPr txBox="1"/>
          <p:nvPr/>
        </p:nvSpPr>
        <p:spPr>
          <a:xfrm>
            <a:off x="1072875" y="3468175"/>
            <a:ext cx="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title</a:t>
            </a:r>
            <a:endParaRPr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31" name="Google Shape;1731;p72"/>
          <p:cNvSpPr/>
          <p:nvPr/>
        </p:nvSpPr>
        <p:spPr>
          <a:xfrm>
            <a:off x="4451175" y="3521825"/>
            <a:ext cx="520800" cy="261900"/>
          </a:xfrm>
          <a:prstGeom prst="roundRect">
            <a:avLst>
              <a:gd fmla="val 16667" name="adj"/>
            </a:avLst>
          </a:prstGeom>
          <a:solidFill>
            <a:srgbClr val="1750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72"/>
          <p:cNvSpPr txBox="1"/>
          <p:nvPr/>
        </p:nvSpPr>
        <p:spPr>
          <a:xfrm>
            <a:off x="4487775" y="3452675"/>
            <a:ext cx="4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&lt;li&gt;</a:t>
            </a:r>
            <a:endParaRPr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33" name="Google Shape;1733;p72"/>
          <p:cNvSpPr/>
          <p:nvPr/>
        </p:nvSpPr>
        <p:spPr>
          <a:xfrm>
            <a:off x="2714025" y="3537325"/>
            <a:ext cx="609600" cy="261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72"/>
          <p:cNvSpPr txBox="1"/>
          <p:nvPr/>
        </p:nvSpPr>
        <p:spPr>
          <a:xfrm>
            <a:off x="2805675" y="3468175"/>
            <a:ext cx="5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h2</a:t>
            </a:r>
            <a:endParaRPr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35" name="Google Shape;1735;p72"/>
          <p:cNvCxnSpPr/>
          <p:nvPr/>
        </p:nvCxnSpPr>
        <p:spPr>
          <a:xfrm flipH="1">
            <a:off x="2474325" y="1665625"/>
            <a:ext cx="3900" cy="2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6" name="Google Shape;1736;p72"/>
          <p:cNvCxnSpPr/>
          <p:nvPr/>
        </p:nvCxnSpPr>
        <p:spPr>
          <a:xfrm flipH="1">
            <a:off x="1333375" y="1930375"/>
            <a:ext cx="75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7" name="Google Shape;1737;p72"/>
          <p:cNvCxnSpPr/>
          <p:nvPr/>
        </p:nvCxnSpPr>
        <p:spPr>
          <a:xfrm flipH="1">
            <a:off x="3691725" y="1940725"/>
            <a:ext cx="75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8" name="Google Shape;1738;p72"/>
          <p:cNvCxnSpPr/>
          <p:nvPr/>
        </p:nvCxnSpPr>
        <p:spPr>
          <a:xfrm flipH="1">
            <a:off x="3692925" y="2419950"/>
            <a:ext cx="5100" cy="2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9" name="Google Shape;1739;p72"/>
          <p:cNvCxnSpPr/>
          <p:nvPr/>
        </p:nvCxnSpPr>
        <p:spPr>
          <a:xfrm flipH="1">
            <a:off x="3042375" y="2599750"/>
            <a:ext cx="12360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72"/>
          <p:cNvCxnSpPr/>
          <p:nvPr/>
        </p:nvCxnSpPr>
        <p:spPr>
          <a:xfrm>
            <a:off x="3888825" y="3354700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1" name="Google Shape;1741;p72"/>
          <p:cNvCxnSpPr/>
          <p:nvPr/>
        </p:nvCxnSpPr>
        <p:spPr>
          <a:xfrm flipH="1" rot="10800000">
            <a:off x="3903825" y="3375725"/>
            <a:ext cx="8052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72"/>
          <p:cNvCxnSpPr/>
          <p:nvPr/>
        </p:nvCxnSpPr>
        <p:spPr>
          <a:xfrm rot="10800000">
            <a:off x="1330525" y="1919900"/>
            <a:ext cx="238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3" name="Google Shape;1743;p72"/>
          <p:cNvSpPr/>
          <p:nvPr/>
        </p:nvSpPr>
        <p:spPr>
          <a:xfrm>
            <a:off x="8244275" y="2563650"/>
            <a:ext cx="420600" cy="6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72"/>
          <p:cNvSpPr txBox="1"/>
          <p:nvPr/>
        </p:nvSpPr>
        <p:spPr>
          <a:xfrm>
            <a:off x="6238700" y="1076175"/>
            <a:ext cx="1497900" cy="400200"/>
          </a:xfrm>
          <a:prstGeom prst="rect">
            <a:avLst/>
          </a:prstGeom>
          <a:noFill/>
          <a:ln cap="flat" cmpd="sng" w="28575">
            <a:solidFill>
              <a:srgbClr val="1750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((</a:t>
            </a:r>
            <a:r>
              <a:rPr lang="en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x + 7) * (-2)) &gt; (2 - y)</a:t>
            </a:r>
            <a:endParaRPr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5" name="Google Shape;1745;p72"/>
          <p:cNvSpPr/>
          <p:nvPr/>
        </p:nvSpPr>
        <p:spPr>
          <a:xfrm>
            <a:off x="6783425" y="16913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72"/>
          <p:cNvSpPr/>
          <p:nvPr/>
        </p:nvSpPr>
        <p:spPr>
          <a:xfrm>
            <a:off x="6097625" y="2529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72"/>
          <p:cNvSpPr/>
          <p:nvPr/>
        </p:nvSpPr>
        <p:spPr>
          <a:xfrm>
            <a:off x="7469225" y="2529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72"/>
          <p:cNvSpPr txBox="1"/>
          <p:nvPr/>
        </p:nvSpPr>
        <p:spPr>
          <a:xfrm>
            <a:off x="7582163" y="2473088"/>
            <a:ext cx="25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26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9" name="Google Shape;1749;p72"/>
          <p:cNvSpPr/>
          <p:nvPr/>
        </p:nvSpPr>
        <p:spPr>
          <a:xfrm>
            <a:off x="5716625" y="3291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72"/>
          <p:cNvSpPr txBox="1"/>
          <p:nvPr/>
        </p:nvSpPr>
        <p:spPr>
          <a:xfrm>
            <a:off x="5797375" y="3235100"/>
            <a:ext cx="25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+</a:t>
            </a:r>
            <a:endParaRPr sz="26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1" name="Google Shape;1751;p72"/>
          <p:cNvSpPr/>
          <p:nvPr/>
        </p:nvSpPr>
        <p:spPr>
          <a:xfrm>
            <a:off x="6478625" y="3291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72"/>
          <p:cNvSpPr txBox="1"/>
          <p:nvPr/>
        </p:nvSpPr>
        <p:spPr>
          <a:xfrm>
            <a:off x="6543650" y="3304400"/>
            <a:ext cx="42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-2</a:t>
            </a:r>
            <a:endParaRPr sz="17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3" name="Google Shape;1753;p72"/>
          <p:cNvSpPr/>
          <p:nvPr/>
        </p:nvSpPr>
        <p:spPr>
          <a:xfrm>
            <a:off x="5335625" y="42059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72"/>
          <p:cNvSpPr txBox="1"/>
          <p:nvPr/>
        </p:nvSpPr>
        <p:spPr>
          <a:xfrm>
            <a:off x="5445575" y="4218800"/>
            <a:ext cx="25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50E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</a:t>
            </a:r>
            <a:endParaRPr sz="1000">
              <a:solidFill>
                <a:srgbClr val="1750E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55" name="Google Shape;1755;p72"/>
          <p:cNvSpPr/>
          <p:nvPr/>
        </p:nvSpPr>
        <p:spPr>
          <a:xfrm>
            <a:off x="6173825" y="42059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72"/>
          <p:cNvSpPr txBox="1"/>
          <p:nvPr/>
        </p:nvSpPr>
        <p:spPr>
          <a:xfrm>
            <a:off x="6283775" y="4203500"/>
            <a:ext cx="25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endParaRPr sz="19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7" name="Google Shape;1757;p72"/>
          <p:cNvSpPr/>
          <p:nvPr/>
        </p:nvSpPr>
        <p:spPr>
          <a:xfrm>
            <a:off x="7164425" y="3291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72"/>
          <p:cNvSpPr txBox="1"/>
          <p:nvPr/>
        </p:nvSpPr>
        <p:spPr>
          <a:xfrm>
            <a:off x="7240625" y="3289100"/>
            <a:ext cx="25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19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9" name="Google Shape;1759;p72"/>
          <p:cNvSpPr/>
          <p:nvPr/>
        </p:nvSpPr>
        <p:spPr>
          <a:xfrm>
            <a:off x="7926425" y="3291500"/>
            <a:ext cx="471300" cy="47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72"/>
          <p:cNvSpPr txBox="1"/>
          <p:nvPr/>
        </p:nvSpPr>
        <p:spPr>
          <a:xfrm>
            <a:off x="8018375" y="3296750"/>
            <a:ext cx="2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y</a:t>
            </a:r>
            <a:endParaRPr sz="18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61" name="Google Shape;1761;p72"/>
          <p:cNvCxnSpPr>
            <a:stCxn id="1745" idx="4"/>
            <a:endCxn id="1746" idx="0"/>
          </p:cNvCxnSpPr>
          <p:nvPr/>
        </p:nvCxnSpPr>
        <p:spPr>
          <a:xfrm flipH="1">
            <a:off x="6333275" y="2163500"/>
            <a:ext cx="685800" cy="3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72"/>
          <p:cNvCxnSpPr>
            <a:stCxn id="1745" idx="5"/>
            <a:endCxn id="1747" idx="0"/>
          </p:cNvCxnSpPr>
          <p:nvPr/>
        </p:nvCxnSpPr>
        <p:spPr>
          <a:xfrm>
            <a:off x="7185705" y="2094348"/>
            <a:ext cx="51930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72"/>
          <p:cNvCxnSpPr>
            <a:stCxn id="1746" idx="4"/>
            <a:endCxn id="1751" idx="0"/>
          </p:cNvCxnSpPr>
          <p:nvPr/>
        </p:nvCxnSpPr>
        <p:spPr>
          <a:xfrm>
            <a:off x="6333275" y="3001700"/>
            <a:ext cx="381000" cy="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72"/>
          <p:cNvCxnSpPr>
            <a:endCxn id="1749" idx="0"/>
          </p:cNvCxnSpPr>
          <p:nvPr/>
        </p:nvCxnSpPr>
        <p:spPr>
          <a:xfrm flipH="1">
            <a:off x="5952275" y="3017000"/>
            <a:ext cx="391200" cy="27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72"/>
          <p:cNvCxnSpPr>
            <a:stCxn id="1747" idx="4"/>
            <a:endCxn id="1759" idx="0"/>
          </p:cNvCxnSpPr>
          <p:nvPr/>
        </p:nvCxnSpPr>
        <p:spPr>
          <a:xfrm>
            <a:off x="7704875" y="3001700"/>
            <a:ext cx="457200" cy="2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6" name="Google Shape;1766;p72"/>
          <p:cNvCxnSpPr>
            <a:endCxn id="1747" idx="4"/>
          </p:cNvCxnSpPr>
          <p:nvPr/>
        </p:nvCxnSpPr>
        <p:spPr>
          <a:xfrm flipH="1" rot="10800000">
            <a:off x="7422575" y="3001700"/>
            <a:ext cx="282300" cy="2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72"/>
          <p:cNvCxnSpPr>
            <a:endCxn id="1755" idx="0"/>
          </p:cNvCxnSpPr>
          <p:nvPr/>
        </p:nvCxnSpPr>
        <p:spPr>
          <a:xfrm>
            <a:off x="5966375" y="3771200"/>
            <a:ext cx="443100" cy="4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8" name="Google Shape;1768;p72"/>
          <p:cNvCxnSpPr>
            <a:endCxn id="1753" idx="0"/>
          </p:cNvCxnSpPr>
          <p:nvPr/>
        </p:nvCxnSpPr>
        <p:spPr>
          <a:xfrm flipH="1">
            <a:off x="5571275" y="3792200"/>
            <a:ext cx="405600" cy="4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9" name="Google Shape;1769;p72"/>
          <p:cNvSpPr txBox="1"/>
          <p:nvPr/>
        </p:nvSpPr>
        <p:spPr>
          <a:xfrm>
            <a:off x="6873725" y="1688900"/>
            <a:ext cx="33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&gt;</a:t>
            </a:r>
            <a:endParaRPr sz="19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0" name="Google Shape;1770;p72"/>
          <p:cNvSpPr txBox="1"/>
          <p:nvPr/>
        </p:nvSpPr>
        <p:spPr>
          <a:xfrm>
            <a:off x="6164225" y="2525238"/>
            <a:ext cx="33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*</a:t>
            </a:r>
            <a:endParaRPr sz="19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73"/>
          <p:cNvSpPr/>
          <p:nvPr/>
        </p:nvSpPr>
        <p:spPr>
          <a:xfrm>
            <a:off x="22990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73"/>
          <p:cNvSpPr txBox="1"/>
          <p:nvPr/>
        </p:nvSpPr>
        <p:spPr>
          <a:xfrm>
            <a:off x="24875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7" name="Google Shape;1777;p73"/>
          <p:cNvSpPr/>
          <p:nvPr/>
        </p:nvSpPr>
        <p:spPr>
          <a:xfrm>
            <a:off x="40516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73"/>
          <p:cNvSpPr txBox="1"/>
          <p:nvPr/>
        </p:nvSpPr>
        <p:spPr>
          <a:xfrm>
            <a:off x="42401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9" name="Google Shape;1779;p73"/>
          <p:cNvSpPr/>
          <p:nvPr/>
        </p:nvSpPr>
        <p:spPr>
          <a:xfrm>
            <a:off x="5880425" y="2226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73"/>
          <p:cNvSpPr txBox="1"/>
          <p:nvPr/>
        </p:nvSpPr>
        <p:spPr>
          <a:xfrm>
            <a:off x="6068975" y="2315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1" name="Google Shape;1781;p73"/>
          <p:cNvSpPr/>
          <p:nvPr/>
        </p:nvSpPr>
        <p:spPr>
          <a:xfrm>
            <a:off x="4051625" y="6263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73"/>
          <p:cNvSpPr txBox="1"/>
          <p:nvPr/>
        </p:nvSpPr>
        <p:spPr>
          <a:xfrm>
            <a:off x="4240175" y="7153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3" name="Google Shape;1783;p73"/>
          <p:cNvSpPr/>
          <p:nvPr/>
        </p:nvSpPr>
        <p:spPr>
          <a:xfrm>
            <a:off x="40516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73"/>
          <p:cNvSpPr txBox="1"/>
          <p:nvPr/>
        </p:nvSpPr>
        <p:spPr>
          <a:xfrm>
            <a:off x="42401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85" name="Google Shape;1785;p73"/>
          <p:cNvSpPr/>
          <p:nvPr/>
        </p:nvSpPr>
        <p:spPr>
          <a:xfrm>
            <a:off x="5880425" y="3750550"/>
            <a:ext cx="649500" cy="67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73"/>
          <p:cNvSpPr txBox="1"/>
          <p:nvPr/>
        </p:nvSpPr>
        <p:spPr>
          <a:xfrm>
            <a:off x="6068975" y="38395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87" name="Google Shape;1787;p73"/>
          <p:cNvCxnSpPr>
            <a:stCxn id="1777" idx="6"/>
            <a:endCxn id="1779" idx="2"/>
          </p:cNvCxnSpPr>
          <p:nvPr/>
        </p:nvCxnSpPr>
        <p:spPr>
          <a:xfrm>
            <a:off x="4701125" y="2561800"/>
            <a:ext cx="11793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8" name="Google Shape;1788;p73"/>
          <p:cNvCxnSpPr>
            <a:stCxn id="1783" idx="0"/>
            <a:endCxn id="1777" idx="4"/>
          </p:cNvCxnSpPr>
          <p:nvPr/>
        </p:nvCxnSpPr>
        <p:spPr>
          <a:xfrm rot="10800000">
            <a:off x="4376375" y="2897050"/>
            <a:ext cx="0" cy="8535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9" name="Google Shape;1789;p73"/>
          <p:cNvCxnSpPr>
            <a:stCxn id="1785" idx="1"/>
            <a:endCxn id="1777" idx="4"/>
          </p:cNvCxnSpPr>
          <p:nvPr/>
        </p:nvCxnSpPr>
        <p:spPr>
          <a:xfrm rot="10800000">
            <a:off x="4376242" y="2897142"/>
            <a:ext cx="1599300" cy="9516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0" name="Google Shape;1790;p73"/>
          <p:cNvCxnSpPr>
            <a:stCxn id="1775" idx="7"/>
            <a:endCxn id="1781" idx="3"/>
          </p:cNvCxnSpPr>
          <p:nvPr/>
        </p:nvCxnSpPr>
        <p:spPr>
          <a:xfrm flipH="1" rot="10800000">
            <a:off x="2853408" y="1198542"/>
            <a:ext cx="1293300" cy="11262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74"/>
          <p:cNvGrpSpPr/>
          <p:nvPr/>
        </p:nvGrpSpPr>
        <p:grpSpPr>
          <a:xfrm>
            <a:off x="720004" y="1082757"/>
            <a:ext cx="3544500" cy="2699678"/>
            <a:chOff x="720004" y="1082757"/>
            <a:chExt cx="3544500" cy="2699678"/>
          </a:xfrm>
        </p:grpSpPr>
        <p:sp>
          <p:nvSpPr>
            <p:cNvPr id="1796" name="Google Shape;1796;p74"/>
            <p:cNvSpPr/>
            <p:nvPr/>
          </p:nvSpPr>
          <p:spPr>
            <a:xfrm>
              <a:off x="720004" y="1082757"/>
              <a:ext cx="3544500" cy="2242500"/>
            </a:xfrm>
            <a:prstGeom prst="roundRect">
              <a:avLst>
                <a:gd fmla="val 3857" name="adj"/>
              </a:avLst>
            </a:pr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4"/>
            <p:cNvSpPr/>
            <p:nvPr/>
          </p:nvSpPr>
          <p:spPr>
            <a:xfrm>
              <a:off x="1885588" y="3325292"/>
              <a:ext cx="1210422" cy="457143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98" name="Google Shape;1798;p74"/>
            <p:cNvSpPr/>
            <p:nvPr/>
          </p:nvSpPr>
          <p:spPr>
            <a:xfrm>
              <a:off x="842450" y="1194575"/>
              <a:ext cx="3303900" cy="2007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74"/>
          <p:cNvGrpSpPr/>
          <p:nvPr/>
        </p:nvGrpSpPr>
        <p:grpSpPr>
          <a:xfrm>
            <a:off x="3247913" y="1803600"/>
            <a:ext cx="5021700" cy="1906500"/>
            <a:chOff x="3247913" y="1803600"/>
            <a:chExt cx="5021700" cy="1906500"/>
          </a:xfrm>
        </p:grpSpPr>
        <p:sp>
          <p:nvSpPr>
            <p:cNvPr id="1800" name="Google Shape;1800;p74"/>
            <p:cNvSpPr/>
            <p:nvPr/>
          </p:nvSpPr>
          <p:spPr>
            <a:xfrm>
              <a:off x="3247913" y="1803600"/>
              <a:ext cx="50217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4"/>
            <p:cNvSpPr/>
            <p:nvPr/>
          </p:nvSpPr>
          <p:spPr>
            <a:xfrm>
              <a:off x="774671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4"/>
            <p:cNvSpPr/>
            <p:nvPr/>
          </p:nvSpPr>
          <p:spPr>
            <a:xfrm>
              <a:off x="7904538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4"/>
            <p:cNvSpPr/>
            <p:nvPr/>
          </p:nvSpPr>
          <p:spPr>
            <a:xfrm>
              <a:off x="806236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4"/>
            <p:cNvSpPr/>
            <p:nvPr/>
          </p:nvSpPr>
          <p:spPr>
            <a:xfrm>
              <a:off x="3247913" y="2104200"/>
              <a:ext cx="5021700" cy="16059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74"/>
          <p:cNvSpPr txBox="1"/>
          <p:nvPr>
            <p:ph type="title"/>
          </p:nvPr>
        </p:nvSpPr>
        <p:spPr>
          <a:xfrm>
            <a:off x="5734275" y="209232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pectral"/>
                <a:ea typeface="Spectral"/>
                <a:cs typeface="Spectral"/>
                <a:sym typeface="Spectral"/>
              </a:rPr>
              <a:t>FOREST</a:t>
            </a:r>
            <a:endParaRPr u="sng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06" name="Google Shape;1806;p74"/>
          <p:cNvSpPr txBox="1"/>
          <p:nvPr>
            <p:ph idx="1" type="subTitle"/>
          </p:nvPr>
        </p:nvSpPr>
        <p:spPr>
          <a:xfrm>
            <a:off x="4350950" y="2645950"/>
            <a:ext cx="38382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orest is an undirected, disconnected, acyclic graph. In other words, a disjoint collection of trees is known as forest. Each component of a forest is tree.</a:t>
            </a:r>
            <a:endParaRPr/>
          </a:p>
        </p:txBody>
      </p:sp>
      <p:sp>
        <p:nvSpPr>
          <p:cNvPr id="1807" name="Google Shape;1807;p74"/>
          <p:cNvSpPr/>
          <p:nvPr/>
        </p:nvSpPr>
        <p:spPr>
          <a:xfrm>
            <a:off x="841770" y="1195994"/>
            <a:ext cx="3303900" cy="20148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8" name="Google Shape;1808;p74"/>
          <p:cNvCxnSpPr/>
          <p:nvPr/>
        </p:nvCxnSpPr>
        <p:spPr>
          <a:xfrm>
            <a:off x="1898476" y="3739008"/>
            <a:ext cx="11928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9" name="Google Shape;18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75" y="1196000"/>
            <a:ext cx="3303900" cy="20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75"/>
          <p:cNvSpPr txBox="1"/>
          <p:nvPr>
            <p:ph type="title"/>
          </p:nvPr>
        </p:nvSpPr>
        <p:spPr>
          <a:xfrm>
            <a:off x="944900" y="123100"/>
            <a:ext cx="17526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Spectral"/>
                <a:ea typeface="Spectral"/>
                <a:cs typeface="Spectral"/>
                <a:sym typeface="Spectral"/>
              </a:rPr>
              <a:t>FOREST</a:t>
            </a:r>
            <a:endParaRPr sz="2400" u="sng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15" name="Google Shape;1815;p75"/>
          <p:cNvSpPr/>
          <p:nvPr/>
        </p:nvSpPr>
        <p:spPr>
          <a:xfrm rot="3199625">
            <a:off x="5343091" y="882200"/>
            <a:ext cx="610804" cy="63000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75"/>
          <p:cNvSpPr txBox="1"/>
          <p:nvPr/>
        </p:nvSpPr>
        <p:spPr>
          <a:xfrm>
            <a:off x="5520481" y="965588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17" name="Google Shape;1817;p75"/>
          <p:cNvSpPr/>
          <p:nvPr/>
        </p:nvSpPr>
        <p:spPr>
          <a:xfrm rot="3199625">
            <a:off x="3796859" y="606350"/>
            <a:ext cx="610804" cy="63000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75"/>
          <p:cNvSpPr txBox="1"/>
          <p:nvPr/>
        </p:nvSpPr>
        <p:spPr>
          <a:xfrm>
            <a:off x="3974249" y="689738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19" name="Google Shape;1819;p75"/>
          <p:cNvSpPr/>
          <p:nvPr/>
        </p:nvSpPr>
        <p:spPr>
          <a:xfrm rot="3199625">
            <a:off x="3649454" y="1968374"/>
            <a:ext cx="610804" cy="630002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75"/>
          <p:cNvSpPr txBox="1"/>
          <p:nvPr/>
        </p:nvSpPr>
        <p:spPr>
          <a:xfrm>
            <a:off x="3826844" y="2051762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1" name="Google Shape;1821;p75"/>
          <p:cNvSpPr/>
          <p:nvPr/>
        </p:nvSpPr>
        <p:spPr>
          <a:xfrm>
            <a:off x="6022313" y="2347133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75"/>
          <p:cNvSpPr txBox="1"/>
          <p:nvPr/>
        </p:nvSpPr>
        <p:spPr>
          <a:xfrm>
            <a:off x="6199485" y="2430789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3" name="Google Shape;1823;p75"/>
          <p:cNvSpPr/>
          <p:nvPr/>
        </p:nvSpPr>
        <p:spPr>
          <a:xfrm>
            <a:off x="7311144" y="1128832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75"/>
          <p:cNvSpPr txBox="1"/>
          <p:nvPr/>
        </p:nvSpPr>
        <p:spPr>
          <a:xfrm>
            <a:off x="7488316" y="1212488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G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5" name="Google Shape;1825;p75"/>
          <p:cNvSpPr/>
          <p:nvPr/>
        </p:nvSpPr>
        <p:spPr>
          <a:xfrm>
            <a:off x="8385169" y="2060474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75"/>
          <p:cNvSpPr txBox="1"/>
          <p:nvPr/>
        </p:nvSpPr>
        <p:spPr>
          <a:xfrm>
            <a:off x="8562341" y="2144130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7" name="Google Shape;1827;p75"/>
          <p:cNvSpPr/>
          <p:nvPr/>
        </p:nvSpPr>
        <p:spPr>
          <a:xfrm>
            <a:off x="7597551" y="3278774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75"/>
          <p:cNvSpPr txBox="1"/>
          <p:nvPr/>
        </p:nvSpPr>
        <p:spPr>
          <a:xfrm>
            <a:off x="7774722" y="3362430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9" name="Google Shape;1829;p75"/>
          <p:cNvSpPr/>
          <p:nvPr/>
        </p:nvSpPr>
        <p:spPr>
          <a:xfrm>
            <a:off x="5449500" y="3923757"/>
            <a:ext cx="610200" cy="630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75"/>
          <p:cNvSpPr txBox="1"/>
          <p:nvPr/>
        </p:nvSpPr>
        <p:spPr>
          <a:xfrm>
            <a:off x="5626672" y="4007413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H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31" name="Google Shape;1831;p75"/>
          <p:cNvSpPr/>
          <p:nvPr/>
        </p:nvSpPr>
        <p:spPr>
          <a:xfrm>
            <a:off x="4813625" y="2459615"/>
            <a:ext cx="610200" cy="63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75"/>
          <p:cNvSpPr txBox="1"/>
          <p:nvPr/>
        </p:nvSpPr>
        <p:spPr>
          <a:xfrm>
            <a:off x="4990797" y="2543271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K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33" name="Google Shape;1833;p75"/>
          <p:cNvSpPr/>
          <p:nvPr/>
        </p:nvSpPr>
        <p:spPr>
          <a:xfrm>
            <a:off x="3373050" y="3493769"/>
            <a:ext cx="610200" cy="630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75"/>
          <p:cNvSpPr txBox="1"/>
          <p:nvPr/>
        </p:nvSpPr>
        <p:spPr>
          <a:xfrm>
            <a:off x="3550222" y="3577425"/>
            <a:ext cx="2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J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35" name="Google Shape;1835;p75"/>
          <p:cNvCxnSpPr>
            <a:stCxn id="1817" idx="7"/>
            <a:endCxn id="1815" idx="3"/>
          </p:cNvCxnSpPr>
          <p:nvPr/>
        </p:nvCxnSpPr>
        <p:spPr>
          <a:xfrm>
            <a:off x="4409746" y="961337"/>
            <a:ext cx="931200" cy="195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75"/>
          <p:cNvCxnSpPr>
            <a:stCxn id="1817" idx="5"/>
            <a:endCxn id="1819" idx="1"/>
          </p:cNvCxnSpPr>
          <p:nvPr/>
        </p:nvCxnSpPr>
        <p:spPr>
          <a:xfrm flipH="1">
            <a:off x="4004428" y="1227775"/>
            <a:ext cx="48300" cy="7491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75"/>
          <p:cNvCxnSpPr>
            <a:stCxn id="1831" idx="3"/>
            <a:endCxn id="1833" idx="6"/>
          </p:cNvCxnSpPr>
          <p:nvPr/>
        </p:nvCxnSpPr>
        <p:spPr>
          <a:xfrm flipH="1">
            <a:off x="3983187" y="2997865"/>
            <a:ext cx="919800" cy="811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75"/>
          <p:cNvCxnSpPr>
            <a:stCxn id="1821" idx="7"/>
            <a:endCxn id="1823" idx="3"/>
          </p:cNvCxnSpPr>
          <p:nvPr/>
        </p:nvCxnSpPr>
        <p:spPr>
          <a:xfrm flipH="1" rot="10800000">
            <a:off x="6543151" y="1666982"/>
            <a:ext cx="857400" cy="772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75"/>
          <p:cNvCxnSpPr>
            <a:stCxn id="1821" idx="6"/>
            <a:endCxn id="1825" idx="2"/>
          </p:cNvCxnSpPr>
          <p:nvPr/>
        </p:nvCxnSpPr>
        <p:spPr>
          <a:xfrm flipH="1" rot="10800000">
            <a:off x="6632513" y="2375633"/>
            <a:ext cx="1752600" cy="286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75"/>
          <p:cNvCxnSpPr>
            <a:stCxn id="1827" idx="2"/>
            <a:endCxn id="1821" idx="5"/>
          </p:cNvCxnSpPr>
          <p:nvPr/>
        </p:nvCxnSpPr>
        <p:spPr>
          <a:xfrm rot="10800000">
            <a:off x="6543051" y="2885474"/>
            <a:ext cx="1054500" cy="708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75"/>
          <p:cNvCxnSpPr>
            <a:stCxn id="1829" idx="0"/>
            <a:endCxn id="1821" idx="4"/>
          </p:cNvCxnSpPr>
          <p:nvPr/>
        </p:nvCxnSpPr>
        <p:spPr>
          <a:xfrm flipH="1" rot="10800000">
            <a:off x="5754600" y="2977857"/>
            <a:ext cx="572700" cy="945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2" name="Google Shape;1842;p75"/>
          <p:cNvSpPr txBox="1"/>
          <p:nvPr/>
        </p:nvSpPr>
        <p:spPr>
          <a:xfrm>
            <a:off x="777075" y="1405275"/>
            <a:ext cx="2022900" cy="2154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Order = n - k</a:t>
            </a: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,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where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n</a:t>
            </a: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- total number of nodes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k - number of components(trees)</a:t>
            </a:r>
            <a:endParaRPr b="1" sz="16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76"/>
          <p:cNvSpPr txBox="1"/>
          <p:nvPr>
            <p:ph type="ctrTitle"/>
          </p:nvPr>
        </p:nvSpPr>
        <p:spPr>
          <a:xfrm>
            <a:off x="1169725" y="2907175"/>
            <a:ext cx="3739500" cy="12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Bebas Neue"/>
                <a:ea typeface="Bebas Neue"/>
                <a:cs typeface="Bebas Neue"/>
                <a:sym typeface="Bebas Neue"/>
              </a:rPr>
              <a:t>COMPLETE GRAPH</a:t>
            </a:r>
            <a:endParaRPr u="sng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48" name="Google Shape;1848;p76"/>
          <p:cNvSpPr/>
          <p:nvPr/>
        </p:nvSpPr>
        <p:spPr>
          <a:xfrm>
            <a:off x="2613381" y="396800"/>
            <a:ext cx="648300" cy="643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76"/>
          <p:cNvSpPr/>
          <p:nvPr/>
        </p:nvSpPr>
        <p:spPr>
          <a:xfrm>
            <a:off x="1000700" y="1826432"/>
            <a:ext cx="648300" cy="643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0" name="Google Shape;1850;p76"/>
          <p:cNvCxnSpPr>
            <a:stCxn id="1851" idx="6"/>
            <a:endCxn id="1848" idx="2"/>
          </p:cNvCxnSpPr>
          <p:nvPr/>
        </p:nvCxnSpPr>
        <p:spPr>
          <a:xfrm>
            <a:off x="1649000" y="718400"/>
            <a:ext cx="96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2" name="Google Shape;1852;p76"/>
          <p:cNvCxnSpPr>
            <a:stCxn id="1853" idx="2"/>
            <a:endCxn id="1849" idx="6"/>
          </p:cNvCxnSpPr>
          <p:nvPr/>
        </p:nvCxnSpPr>
        <p:spPr>
          <a:xfrm rot="10800000">
            <a:off x="1648881" y="2148096"/>
            <a:ext cx="964500" cy="3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p76"/>
          <p:cNvCxnSpPr>
            <a:stCxn id="1851" idx="6"/>
            <a:endCxn id="1853" idx="2"/>
          </p:cNvCxnSpPr>
          <p:nvPr/>
        </p:nvCxnSpPr>
        <p:spPr>
          <a:xfrm>
            <a:off x="1649000" y="718400"/>
            <a:ext cx="964500" cy="146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p76"/>
          <p:cNvCxnSpPr>
            <a:stCxn id="1851" idx="4"/>
            <a:endCxn id="1849" idx="0"/>
          </p:cNvCxnSpPr>
          <p:nvPr/>
        </p:nvCxnSpPr>
        <p:spPr>
          <a:xfrm>
            <a:off x="1324850" y="1040000"/>
            <a:ext cx="0" cy="78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1" name="Google Shape;1851;p76"/>
          <p:cNvSpPr/>
          <p:nvPr/>
        </p:nvSpPr>
        <p:spPr>
          <a:xfrm>
            <a:off x="1000700" y="396800"/>
            <a:ext cx="648300" cy="643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76"/>
          <p:cNvSpPr/>
          <p:nvPr/>
        </p:nvSpPr>
        <p:spPr>
          <a:xfrm>
            <a:off x="2613381" y="1865796"/>
            <a:ext cx="648300" cy="6432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76"/>
          <p:cNvSpPr txBox="1"/>
          <p:nvPr/>
        </p:nvSpPr>
        <p:spPr>
          <a:xfrm>
            <a:off x="1169717" y="539050"/>
            <a:ext cx="3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7" name="Google Shape;1857;p76"/>
          <p:cNvSpPr txBox="1"/>
          <p:nvPr/>
        </p:nvSpPr>
        <p:spPr>
          <a:xfrm>
            <a:off x="2782238" y="539050"/>
            <a:ext cx="3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8" name="Google Shape;1858;p76"/>
          <p:cNvSpPr txBox="1"/>
          <p:nvPr/>
        </p:nvSpPr>
        <p:spPr>
          <a:xfrm>
            <a:off x="1169717" y="1907267"/>
            <a:ext cx="3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9" name="Google Shape;1859;p76"/>
          <p:cNvSpPr txBox="1"/>
          <p:nvPr/>
        </p:nvSpPr>
        <p:spPr>
          <a:xfrm>
            <a:off x="2782560" y="1946511"/>
            <a:ext cx="3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60" name="Google Shape;1860;p76"/>
          <p:cNvCxnSpPr>
            <a:stCxn id="1848" idx="4"/>
            <a:endCxn id="1853" idx="0"/>
          </p:cNvCxnSpPr>
          <p:nvPr/>
        </p:nvCxnSpPr>
        <p:spPr>
          <a:xfrm>
            <a:off x="2937531" y="1040000"/>
            <a:ext cx="0" cy="8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1" name="Google Shape;1861;p76"/>
          <p:cNvSpPr/>
          <p:nvPr/>
        </p:nvSpPr>
        <p:spPr>
          <a:xfrm>
            <a:off x="6121347" y="3986800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76"/>
          <p:cNvSpPr txBox="1"/>
          <p:nvPr/>
        </p:nvSpPr>
        <p:spPr>
          <a:xfrm>
            <a:off x="6248757" y="409217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9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3" name="Google Shape;1863;p76"/>
          <p:cNvSpPr/>
          <p:nvPr/>
        </p:nvSpPr>
        <p:spPr>
          <a:xfrm>
            <a:off x="6926297" y="1616000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76"/>
          <p:cNvSpPr txBox="1"/>
          <p:nvPr/>
        </p:nvSpPr>
        <p:spPr>
          <a:xfrm>
            <a:off x="7053707" y="172137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6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5" name="Google Shape;1865;p76"/>
          <p:cNvSpPr/>
          <p:nvPr/>
        </p:nvSpPr>
        <p:spPr>
          <a:xfrm>
            <a:off x="7731247" y="3986800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76"/>
          <p:cNvSpPr txBox="1"/>
          <p:nvPr/>
        </p:nvSpPr>
        <p:spPr>
          <a:xfrm>
            <a:off x="7858657" y="409217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8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7" name="Google Shape;1867;p76"/>
          <p:cNvSpPr/>
          <p:nvPr/>
        </p:nvSpPr>
        <p:spPr>
          <a:xfrm>
            <a:off x="5585175" y="2575609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76"/>
          <p:cNvSpPr txBox="1"/>
          <p:nvPr/>
        </p:nvSpPr>
        <p:spPr>
          <a:xfrm>
            <a:off x="5712585" y="268098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69" name="Google Shape;1869;p76"/>
          <p:cNvCxnSpPr>
            <a:stCxn id="1863" idx="4"/>
            <a:endCxn id="1861" idx="0"/>
          </p:cNvCxnSpPr>
          <p:nvPr/>
        </p:nvCxnSpPr>
        <p:spPr>
          <a:xfrm flipH="1">
            <a:off x="6365897" y="2092400"/>
            <a:ext cx="804900" cy="189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0" name="Google Shape;1870;p76"/>
          <p:cNvCxnSpPr>
            <a:stCxn id="1863" idx="4"/>
            <a:endCxn id="1865" idx="0"/>
          </p:cNvCxnSpPr>
          <p:nvPr/>
        </p:nvCxnSpPr>
        <p:spPr>
          <a:xfrm>
            <a:off x="7170797" y="2092400"/>
            <a:ext cx="804900" cy="189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1" name="Google Shape;1871;p76"/>
          <p:cNvCxnSpPr>
            <a:stCxn id="1867" idx="6"/>
            <a:endCxn id="1865" idx="0"/>
          </p:cNvCxnSpPr>
          <p:nvPr/>
        </p:nvCxnSpPr>
        <p:spPr>
          <a:xfrm>
            <a:off x="6074175" y="2813809"/>
            <a:ext cx="1901700" cy="117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2" name="Google Shape;1872;p76"/>
          <p:cNvCxnSpPr>
            <a:stCxn id="1861" idx="0"/>
            <a:endCxn id="1873" idx="2"/>
          </p:cNvCxnSpPr>
          <p:nvPr/>
        </p:nvCxnSpPr>
        <p:spPr>
          <a:xfrm flipH="1" rot="10800000">
            <a:off x="6365847" y="2813800"/>
            <a:ext cx="1825500" cy="117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3" name="Google Shape;1873;p76"/>
          <p:cNvSpPr/>
          <p:nvPr/>
        </p:nvSpPr>
        <p:spPr>
          <a:xfrm>
            <a:off x="8191219" y="2575609"/>
            <a:ext cx="489000" cy="4764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76"/>
          <p:cNvSpPr txBox="1"/>
          <p:nvPr/>
        </p:nvSpPr>
        <p:spPr>
          <a:xfrm>
            <a:off x="8318629" y="2680986"/>
            <a:ext cx="2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7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75" name="Google Shape;1875;p76"/>
          <p:cNvCxnSpPr>
            <a:stCxn id="1867" idx="6"/>
            <a:endCxn id="1873" idx="2"/>
          </p:cNvCxnSpPr>
          <p:nvPr/>
        </p:nvCxnSpPr>
        <p:spPr>
          <a:xfrm>
            <a:off x="6074175" y="2813809"/>
            <a:ext cx="2117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76"/>
          <p:cNvSpPr/>
          <p:nvPr/>
        </p:nvSpPr>
        <p:spPr>
          <a:xfrm>
            <a:off x="4213575" y="1393110"/>
            <a:ext cx="471600" cy="472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76"/>
          <p:cNvSpPr txBox="1"/>
          <p:nvPr/>
        </p:nvSpPr>
        <p:spPr>
          <a:xfrm>
            <a:off x="4336387" y="1497682"/>
            <a:ext cx="2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78" name="Google Shape;1878;p76"/>
          <p:cNvSpPr/>
          <p:nvPr/>
        </p:nvSpPr>
        <p:spPr>
          <a:xfrm>
            <a:off x="5567471" y="1393110"/>
            <a:ext cx="471600" cy="472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76"/>
          <p:cNvSpPr txBox="1"/>
          <p:nvPr/>
        </p:nvSpPr>
        <p:spPr>
          <a:xfrm>
            <a:off x="5690283" y="1497682"/>
            <a:ext cx="2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880" name="Google Shape;1880;p76"/>
          <p:cNvCxnSpPr>
            <a:stCxn id="1881" idx="2"/>
            <a:endCxn id="1876" idx="0"/>
          </p:cNvCxnSpPr>
          <p:nvPr/>
        </p:nvCxnSpPr>
        <p:spPr>
          <a:xfrm flipH="1">
            <a:off x="4449321" y="901572"/>
            <a:ext cx="709200" cy="49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76"/>
          <p:cNvCxnSpPr>
            <a:stCxn id="1878" idx="0"/>
            <a:endCxn id="1881" idx="2"/>
          </p:cNvCxnSpPr>
          <p:nvPr/>
        </p:nvCxnSpPr>
        <p:spPr>
          <a:xfrm rot="10800000">
            <a:off x="5158571" y="901710"/>
            <a:ext cx="644700" cy="49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76"/>
          <p:cNvSpPr/>
          <p:nvPr/>
        </p:nvSpPr>
        <p:spPr>
          <a:xfrm>
            <a:off x="4922759" y="396800"/>
            <a:ext cx="471600" cy="472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76"/>
          <p:cNvSpPr txBox="1"/>
          <p:nvPr/>
        </p:nvSpPr>
        <p:spPr>
          <a:xfrm>
            <a:off x="5045571" y="501372"/>
            <a:ext cx="2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77"/>
          <p:cNvSpPr txBox="1"/>
          <p:nvPr>
            <p:ph type="title"/>
          </p:nvPr>
        </p:nvSpPr>
        <p:spPr>
          <a:xfrm>
            <a:off x="713600" y="30225"/>
            <a:ext cx="76128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 Graph (Digraph)</a:t>
            </a:r>
            <a:endParaRPr/>
          </a:p>
        </p:txBody>
      </p:sp>
      <p:sp>
        <p:nvSpPr>
          <p:cNvPr id="1889" name="Google Shape;1889;p77"/>
          <p:cNvSpPr txBox="1"/>
          <p:nvPr/>
        </p:nvSpPr>
        <p:spPr>
          <a:xfrm>
            <a:off x="667275" y="765001"/>
            <a:ext cx="7612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 </a:t>
            </a:r>
            <a:r>
              <a:rPr b="1" lang="en" sz="2300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directed graph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or </a:t>
            </a:r>
            <a:r>
              <a:rPr b="1" lang="en" sz="2300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digraph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is a graph in which edges have orientations, the edges(u, v) is the edge from node u to node v. </a:t>
            </a:r>
            <a:endParaRPr b="1" sz="230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890" name="Google Shape;1890;p77"/>
          <p:cNvSpPr/>
          <p:nvPr/>
        </p:nvSpPr>
        <p:spPr>
          <a:xfrm>
            <a:off x="2243025" y="2051850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77"/>
          <p:cNvSpPr/>
          <p:nvPr/>
        </p:nvSpPr>
        <p:spPr>
          <a:xfrm>
            <a:off x="4113725" y="2067888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77"/>
          <p:cNvSpPr/>
          <p:nvPr/>
        </p:nvSpPr>
        <p:spPr>
          <a:xfrm>
            <a:off x="6075475" y="2035650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77"/>
          <p:cNvSpPr/>
          <p:nvPr/>
        </p:nvSpPr>
        <p:spPr>
          <a:xfrm>
            <a:off x="4113725" y="3287225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77"/>
          <p:cNvSpPr/>
          <p:nvPr/>
        </p:nvSpPr>
        <p:spPr>
          <a:xfrm>
            <a:off x="2243025" y="3287225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77"/>
          <p:cNvSpPr/>
          <p:nvPr/>
        </p:nvSpPr>
        <p:spPr>
          <a:xfrm>
            <a:off x="6426450" y="3592600"/>
            <a:ext cx="516000" cy="538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6" name="Google Shape;1896;p77"/>
          <p:cNvCxnSpPr>
            <a:stCxn id="1894" idx="0"/>
            <a:endCxn id="1890" idx="4"/>
          </p:cNvCxnSpPr>
          <p:nvPr/>
        </p:nvCxnSpPr>
        <p:spPr>
          <a:xfrm rot="10800000">
            <a:off x="2501025" y="2590325"/>
            <a:ext cx="0" cy="6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7" name="Google Shape;1897;p77"/>
          <p:cNvCxnSpPr>
            <a:stCxn id="1890" idx="6"/>
            <a:endCxn id="1891" idx="2"/>
          </p:cNvCxnSpPr>
          <p:nvPr/>
        </p:nvCxnSpPr>
        <p:spPr>
          <a:xfrm>
            <a:off x="2759025" y="2321100"/>
            <a:ext cx="13548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8" name="Google Shape;1898;p77"/>
          <p:cNvCxnSpPr>
            <a:stCxn id="1891" idx="6"/>
            <a:endCxn id="1892" idx="2"/>
          </p:cNvCxnSpPr>
          <p:nvPr/>
        </p:nvCxnSpPr>
        <p:spPr>
          <a:xfrm flipH="1" rot="10800000">
            <a:off x="4629725" y="2305038"/>
            <a:ext cx="1445700" cy="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9" name="Google Shape;1899;p77"/>
          <p:cNvCxnSpPr>
            <a:stCxn id="1893" idx="2"/>
            <a:endCxn id="1894" idx="6"/>
          </p:cNvCxnSpPr>
          <p:nvPr/>
        </p:nvCxnSpPr>
        <p:spPr>
          <a:xfrm rot="10800000">
            <a:off x="2758925" y="3556475"/>
            <a:ext cx="135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0" name="Google Shape;1900;p77"/>
          <p:cNvCxnSpPr>
            <a:endCxn id="1893" idx="6"/>
          </p:cNvCxnSpPr>
          <p:nvPr/>
        </p:nvCxnSpPr>
        <p:spPr>
          <a:xfrm flipH="1">
            <a:off x="4629725" y="2589575"/>
            <a:ext cx="1732500" cy="9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1" name="Google Shape;1901;p77"/>
          <p:cNvCxnSpPr>
            <a:endCxn id="1891" idx="2"/>
          </p:cNvCxnSpPr>
          <p:nvPr/>
        </p:nvCxnSpPr>
        <p:spPr>
          <a:xfrm flipH="1" rot="5400000">
            <a:off x="3507425" y="2943438"/>
            <a:ext cx="1223400" cy="10800"/>
          </a:xfrm>
          <a:prstGeom prst="curvedConnector4">
            <a:avLst>
              <a:gd fmla="val 29147" name="adj1"/>
              <a:gd fmla="val 275694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2" name="Google Shape;1902;p77"/>
          <p:cNvCxnSpPr/>
          <p:nvPr/>
        </p:nvCxnSpPr>
        <p:spPr>
          <a:xfrm flipH="1" rot="5400000">
            <a:off x="4023425" y="2933363"/>
            <a:ext cx="1223400" cy="10800"/>
          </a:xfrm>
          <a:prstGeom prst="curvedConnector4">
            <a:avLst>
              <a:gd fmla="val 29147" name="adj1"/>
              <a:gd fmla="val -280231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03" name="Google Shape;1903;p77"/>
          <p:cNvSpPr txBox="1"/>
          <p:nvPr/>
        </p:nvSpPr>
        <p:spPr>
          <a:xfrm>
            <a:off x="2364825" y="20586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4" name="Google Shape;1904;p77"/>
          <p:cNvSpPr txBox="1"/>
          <p:nvPr/>
        </p:nvSpPr>
        <p:spPr>
          <a:xfrm>
            <a:off x="4235575" y="209085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B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5" name="Google Shape;1905;p77"/>
          <p:cNvSpPr txBox="1"/>
          <p:nvPr/>
        </p:nvSpPr>
        <p:spPr>
          <a:xfrm>
            <a:off x="6197175" y="205860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E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6" name="Google Shape;1906;p77"/>
          <p:cNvSpPr txBox="1"/>
          <p:nvPr/>
        </p:nvSpPr>
        <p:spPr>
          <a:xfrm>
            <a:off x="2326450" y="332635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C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7" name="Google Shape;1907;p77"/>
          <p:cNvSpPr txBox="1"/>
          <p:nvPr/>
        </p:nvSpPr>
        <p:spPr>
          <a:xfrm>
            <a:off x="4235525" y="3287225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D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08" name="Google Shape;1908;p77"/>
          <p:cNvSpPr txBox="1"/>
          <p:nvPr/>
        </p:nvSpPr>
        <p:spPr>
          <a:xfrm>
            <a:off x="6548250" y="3615550"/>
            <a:ext cx="27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50EB"/>
                </a:solidFill>
                <a:latin typeface="Bebas Neue"/>
                <a:ea typeface="Bebas Neue"/>
                <a:cs typeface="Bebas Neue"/>
                <a:sym typeface="Bebas Neue"/>
              </a:rPr>
              <a:t>F</a:t>
            </a:r>
            <a:endParaRPr sz="2000">
              <a:solidFill>
                <a:srgbClr val="1750EB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909" name="Google Shape;1909;p77"/>
          <p:cNvCxnSpPr>
            <a:endCxn id="1890" idx="7"/>
          </p:cNvCxnSpPr>
          <p:nvPr/>
        </p:nvCxnSpPr>
        <p:spPr>
          <a:xfrm flipH="1" rot="10800000">
            <a:off x="2339959" y="2130712"/>
            <a:ext cx="343500" cy="41100"/>
          </a:xfrm>
          <a:prstGeom prst="curvedConnector4">
            <a:avLst>
              <a:gd fmla="val -9311" name="adj1"/>
              <a:gd fmla="val 13196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51"/>
          <p:cNvGrpSpPr/>
          <p:nvPr/>
        </p:nvGrpSpPr>
        <p:grpSpPr>
          <a:xfrm>
            <a:off x="435420" y="206338"/>
            <a:ext cx="4945797" cy="1121677"/>
            <a:chOff x="701975" y="565575"/>
            <a:chExt cx="4183200" cy="1165500"/>
          </a:xfrm>
        </p:grpSpPr>
        <p:sp>
          <p:nvSpPr>
            <p:cNvPr id="1057" name="Google Shape;1057;p51"/>
            <p:cNvSpPr/>
            <p:nvPr/>
          </p:nvSpPr>
          <p:spPr>
            <a:xfrm>
              <a:off x="701975" y="565575"/>
              <a:ext cx="41832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77475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932575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109040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701975" y="866175"/>
              <a:ext cx="4183200" cy="8649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51"/>
          <p:cNvSpPr txBox="1"/>
          <p:nvPr>
            <p:ph type="title"/>
          </p:nvPr>
        </p:nvSpPr>
        <p:spPr>
          <a:xfrm>
            <a:off x="435425" y="431125"/>
            <a:ext cx="5230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063" name="Google Shape;1063;p51"/>
          <p:cNvSpPr txBox="1"/>
          <p:nvPr>
            <p:ph idx="1" type="subTitle"/>
          </p:nvPr>
        </p:nvSpPr>
        <p:spPr>
          <a:xfrm>
            <a:off x="654688" y="3994975"/>
            <a:ext cx="1045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9900"/>
                </a:highlight>
              </a:rPr>
              <a:t>NAZERKE</a:t>
            </a:r>
            <a:endParaRPr b="1">
              <a:solidFill>
                <a:schemeClr val="dk2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064" name="Google Shape;1064;p51"/>
          <p:cNvGrpSpPr/>
          <p:nvPr/>
        </p:nvGrpSpPr>
        <p:grpSpPr>
          <a:xfrm>
            <a:off x="6566708" y="519824"/>
            <a:ext cx="1735529" cy="2505466"/>
            <a:chOff x="6322600" y="810000"/>
            <a:chExt cx="2233053" cy="3079103"/>
          </a:xfrm>
        </p:grpSpPr>
        <p:sp>
          <p:nvSpPr>
            <p:cNvPr id="1065" name="Google Shape;1065;p51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7938559" y="1484777"/>
              <a:ext cx="617094" cy="664725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7106136" y="1413992"/>
              <a:ext cx="247486" cy="136809"/>
            </a:xfrm>
            <a:custGeom>
              <a:rect b="b" l="l" r="r" t="t"/>
              <a:pathLst>
                <a:path extrusionOk="0" h="2068" w="3741">
                  <a:moveTo>
                    <a:pt x="1925" y="0"/>
                  </a:moveTo>
                  <a:cubicBezTo>
                    <a:pt x="1854" y="0"/>
                    <a:pt x="1782" y="4"/>
                    <a:pt x="1709" y="13"/>
                  </a:cubicBezTo>
                  <a:cubicBezTo>
                    <a:pt x="693" y="151"/>
                    <a:pt x="1" y="1075"/>
                    <a:pt x="162" y="2068"/>
                  </a:cubicBezTo>
                  <a:cubicBezTo>
                    <a:pt x="324" y="1421"/>
                    <a:pt x="785" y="867"/>
                    <a:pt x="1617" y="798"/>
                  </a:cubicBezTo>
                  <a:cubicBezTo>
                    <a:pt x="1713" y="788"/>
                    <a:pt x="1806" y="783"/>
                    <a:pt x="1895" y="783"/>
                  </a:cubicBezTo>
                  <a:cubicBezTo>
                    <a:pt x="2883" y="783"/>
                    <a:pt x="3483" y="1348"/>
                    <a:pt x="3694" y="2068"/>
                  </a:cubicBezTo>
                  <a:cubicBezTo>
                    <a:pt x="3741" y="1906"/>
                    <a:pt x="3741" y="1744"/>
                    <a:pt x="3694" y="1560"/>
                  </a:cubicBezTo>
                  <a:cubicBezTo>
                    <a:pt x="3587" y="661"/>
                    <a:pt x="2826" y="0"/>
                    <a:pt x="192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7492545" y="1413992"/>
              <a:ext cx="245964" cy="136809"/>
            </a:xfrm>
            <a:custGeom>
              <a:rect b="b" l="l" r="r" t="t"/>
              <a:pathLst>
                <a:path extrusionOk="0" h="2068" w="3718">
                  <a:moveTo>
                    <a:pt x="1798" y="0"/>
                  </a:moveTo>
                  <a:cubicBezTo>
                    <a:pt x="912" y="0"/>
                    <a:pt x="131" y="661"/>
                    <a:pt x="24" y="1560"/>
                  </a:cubicBezTo>
                  <a:cubicBezTo>
                    <a:pt x="1" y="1744"/>
                    <a:pt x="1" y="1906"/>
                    <a:pt x="24" y="2068"/>
                  </a:cubicBezTo>
                  <a:cubicBezTo>
                    <a:pt x="235" y="1348"/>
                    <a:pt x="835" y="783"/>
                    <a:pt x="1823" y="783"/>
                  </a:cubicBezTo>
                  <a:cubicBezTo>
                    <a:pt x="1913" y="783"/>
                    <a:pt x="2005" y="788"/>
                    <a:pt x="2102" y="798"/>
                  </a:cubicBezTo>
                  <a:cubicBezTo>
                    <a:pt x="2933" y="867"/>
                    <a:pt x="3394" y="1421"/>
                    <a:pt x="3579" y="2068"/>
                  </a:cubicBezTo>
                  <a:cubicBezTo>
                    <a:pt x="3718" y="1075"/>
                    <a:pt x="3002" y="151"/>
                    <a:pt x="2009" y="13"/>
                  </a:cubicBezTo>
                  <a:cubicBezTo>
                    <a:pt x="1938" y="4"/>
                    <a:pt x="1868" y="0"/>
                    <a:pt x="179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7110700" y="1636271"/>
              <a:ext cx="637006" cy="207793"/>
            </a:xfrm>
            <a:custGeom>
              <a:rect b="b" l="l" r="r" t="t"/>
              <a:pathLst>
                <a:path extrusionOk="0" h="3141" w="9629">
                  <a:moveTo>
                    <a:pt x="1" y="0"/>
                  </a:moveTo>
                  <a:lnTo>
                    <a:pt x="1" y="0"/>
                  </a:lnTo>
                  <a:cubicBezTo>
                    <a:pt x="1063" y="2794"/>
                    <a:pt x="3695" y="3140"/>
                    <a:pt x="4826" y="3140"/>
                  </a:cubicBezTo>
                  <a:cubicBezTo>
                    <a:pt x="6027" y="3140"/>
                    <a:pt x="8566" y="2794"/>
                    <a:pt x="9628" y="0"/>
                  </a:cubicBezTo>
                  <a:lnTo>
                    <a:pt x="9628" y="0"/>
                  </a:lnTo>
                  <a:cubicBezTo>
                    <a:pt x="9628" y="1"/>
                    <a:pt x="7296" y="1155"/>
                    <a:pt x="4826" y="1155"/>
                  </a:cubicBezTo>
                  <a:cubicBezTo>
                    <a:pt x="2194" y="115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7148872" y="1651553"/>
              <a:ext cx="68801" cy="155861"/>
            </a:xfrm>
            <a:custGeom>
              <a:rect b="b" l="l" r="r" t="t"/>
              <a:pathLst>
                <a:path extrusionOk="0" h="2356" w="1040">
                  <a:moveTo>
                    <a:pt x="1" y="0"/>
                  </a:moveTo>
                  <a:lnTo>
                    <a:pt x="116" y="2355"/>
                  </a:lnTo>
                  <a:lnTo>
                    <a:pt x="1040" y="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7637622" y="1651553"/>
              <a:ext cx="70323" cy="155861"/>
            </a:xfrm>
            <a:custGeom>
              <a:rect b="b" l="l" r="r" t="t"/>
              <a:pathLst>
                <a:path extrusionOk="0" h="2356" w="1063">
                  <a:moveTo>
                    <a:pt x="1063" y="0"/>
                  </a:moveTo>
                  <a:lnTo>
                    <a:pt x="1" y="393"/>
                  </a:lnTo>
                  <a:lnTo>
                    <a:pt x="971" y="2355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51"/>
          <p:cNvSpPr txBox="1"/>
          <p:nvPr>
            <p:ph idx="1" type="subTitle"/>
          </p:nvPr>
        </p:nvSpPr>
        <p:spPr>
          <a:xfrm>
            <a:off x="6911525" y="3065925"/>
            <a:ext cx="13017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9900"/>
                </a:highlight>
              </a:rPr>
              <a:t>TEMIRLAN</a:t>
            </a:r>
            <a:endParaRPr b="1">
              <a:solidFill>
                <a:schemeClr val="dk2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5" name="Google Shape;1085;p51"/>
          <p:cNvSpPr txBox="1"/>
          <p:nvPr>
            <p:ph idx="1" type="subTitle"/>
          </p:nvPr>
        </p:nvSpPr>
        <p:spPr>
          <a:xfrm>
            <a:off x="3948688" y="2987725"/>
            <a:ext cx="1045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9900"/>
                </a:highlight>
              </a:rPr>
              <a:t>DILYARA</a:t>
            </a:r>
            <a:endParaRPr b="1">
              <a:solidFill>
                <a:schemeClr val="dk2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086" name="Google Shape;1086;p51"/>
          <p:cNvGrpSpPr/>
          <p:nvPr/>
        </p:nvGrpSpPr>
        <p:grpSpPr>
          <a:xfrm>
            <a:off x="486892" y="1553547"/>
            <a:ext cx="1381092" cy="2361168"/>
            <a:chOff x="1635221" y="1385956"/>
            <a:chExt cx="1538822" cy="2741719"/>
          </a:xfrm>
        </p:grpSpPr>
        <p:sp>
          <p:nvSpPr>
            <p:cNvPr id="1087" name="Google Shape;1087;p51"/>
            <p:cNvSpPr/>
            <p:nvPr/>
          </p:nvSpPr>
          <p:spPr>
            <a:xfrm>
              <a:off x="1635221" y="1385956"/>
              <a:ext cx="369249" cy="580057"/>
            </a:xfrm>
            <a:custGeom>
              <a:rect b="b" l="l" r="r" t="t"/>
              <a:pathLst>
                <a:path extrusionOk="0" h="11083" w="6997">
                  <a:moveTo>
                    <a:pt x="1432" y="1"/>
                  </a:moveTo>
                  <a:cubicBezTo>
                    <a:pt x="1432" y="1"/>
                    <a:pt x="1" y="8912"/>
                    <a:pt x="6165" y="11082"/>
                  </a:cubicBezTo>
                  <a:lnTo>
                    <a:pt x="6996" y="7227"/>
                  </a:lnTo>
                  <a:cubicBezTo>
                    <a:pt x="6996" y="7227"/>
                    <a:pt x="2217" y="5703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2804847" y="1385956"/>
              <a:ext cx="369196" cy="580057"/>
            </a:xfrm>
            <a:custGeom>
              <a:rect b="b" l="l" r="r" t="t"/>
              <a:pathLst>
                <a:path extrusionOk="0" h="11083" w="6996">
                  <a:moveTo>
                    <a:pt x="5564" y="1"/>
                  </a:moveTo>
                  <a:lnTo>
                    <a:pt x="5564" y="1"/>
                  </a:lnTo>
                  <a:cubicBezTo>
                    <a:pt x="4779" y="5703"/>
                    <a:pt x="0" y="7227"/>
                    <a:pt x="0" y="7227"/>
                  </a:cubicBezTo>
                  <a:lnTo>
                    <a:pt x="831" y="11082"/>
                  </a:lnTo>
                  <a:cubicBezTo>
                    <a:pt x="6996" y="8912"/>
                    <a:pt x="5564" y="1"/>
                    <a:pt x="5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2539248" y="3238356"/>
              <a:ext cx="353365" cy="889319"/>
            </a:xfrm>
            <a:custGeom>
              <a:rect b="b" l="l" r="r" t="t"/>
              <a:pathLst>
                <a:path extrusionOk="0" h="16992" w="6696">
                  <a:moveTo>
                    <a:pt x="924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594" y="16991"/>
                    <a:pt x="5873" y="16991"/>
                  </a:cubicBezTo>
                  <a:cubicBezTo>
                    <a:pt x="6385" y="16991"/>
                    <a:pt x="6696" y="16946"/>
                    <a:pt x="6696" y="16946"/>
                  </a:cubicBezTo>
                  <a:cubicBezTo>
                    <a:pt x="6610" y="14633"/>
                    <a:pt x="4441" y="14192"/>
                    <a:pt x="2798" y="14192"/>
                  </a:cubicBezTo>
                  <a:cubicBezTo>
                    <a:pt x="1784" y="14192"/>
                    <a:pt x="970" y="14360"/>
                    <a:pt x="970" y="14360"/>
                  </a:cubicBezTo>
                  <a:cubicBezTo>
                    <a:pt x="1478" y="11059"/>
                    <a:pt x="924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1942245" y="3238356"/>
              <a:ext cx="353365" cy="889319"/>
            </a:xfrm>
            <a:custGeom>
              <a:rect b="b" l="l" r="r" t="t"/>
              <a:pathLst>
                <a:path extrusionOk="0" h="16992" w="6696">
                  <a:moveTo>
                    <a:pt x="5772" y="0"/>
                  </a:moveTo>
                  <a:cubicBezTo>
                    <a:pt x="5772" y="0"/>
                    <a:pt x="5218" y="11059"/>
                    <a:pt x="5726" y="14360"/>
                  </a:cubicBezTo>
                  <a:cubicBezTo>
                    <a:pt x="5726" y="14360"/>
                    <a:pt x="4912" y="14192"/>
                    <a:pt x="3898" y="14192"/>
                  </a:cubicBezTo>
                  <a:cubicBezTo>
                    <a:pt x="2255" y="14192"/>
                    <a:pt x="86" y="14633"/>
                    <a:pt x="1" y="16946"/>
                  </a:cubicBezTo>
                  <a:cubicBezTo>
                    <a:pt x="1" y="16946"/>
                    <a:pt x="312" y="16991"/>
                    <a:pt x="823" y="16991"/>
                  </a:cubicBezTo>
                  <a:cubicBezTo>
                    <a:pt x="2102" y="16991"/>
                    <a:pt x="4635" y="16709"/>
                    <a:pt x="6696" y="14730"/>
                  </a:cubicBezTo>
                  <a:lnTo>
                    <a:pt x="6696" y="92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1754643" y="1528525"/>
              <a:ext cx="1331714" cy="2002276"/>
            </a:xfrm>
            <a:custGeom>
              <a:rect b="b" l="l" r="r" t="t"/>
              <a:pathLst>
                <a:path extrusionOk="0" h="38257" w="25235">
                  <a:moveTo>
                    <a:pt x="12629" y="1"/>
                  </a:moveTo>
                  <a:cubicBezTo>
                    <a:pt x="8150" y="1"/>
                    <a:pt x="0" y="4480"/>
                    <a:pt x="0" y="15608"/>
                  </a:cubicBezTo>
                  <a:cubicBezTo>
                    <a:pt x="0" y="15608"/>
                    <a:pt x="767" y="13942"/>
                    <a:pt x="1682" y="13942"/>
                  </a:cubicBezTo>
                  <a:cubicBezTo>
                    <a:pt x="1706" y="13942"/>
                    <a:pt x="1731" y="13943"/>
                    <a:pt x="1755" y="13945"/>
                  </a:cubicBezTo>
                  <a:cubicBezTo>
                    <a:pt x="1755" y="13945"/>
                    <a:pt x="577" y="14892"/>
                    <a:pt x="1686" y="17686"/>
                  </a:cubicBezTo>
                  <a:cubicBezTo>
                    <a:pt x="2771" y="20502"/>
                    <a:pt x="5426" y="25604"/>
                    <a:pt x="5518" y="27821"/>
                  </a:cubicBezTo>
                  <a:cubicBezTo>
                    <a:pt x="5587" y="29968"/>
                    <a:pt x="3902" y="37817"/>
                    <a:pt x="11982" y="38210"/>
                  </a:cubicBezTo>
                  <a:lnTo>
                    <a:pt x="11982" y="38256"/>
                  </a:lnTo>
                  <a:lnTo>
                    <a:pt x="12560" y="38256"/>
                  </a:lnTo>
                  <a:lnTo>
                    <a:pt x="12560" y="38210"/>
                  </a:lnTo>
                  <a:cubicBezTo>
                    <a:pt x="20640" y="37817"/>
                    <a:pt x="19624" y="29968"/>
                    <a:pt x="19694" y="27821"/>
                  </a:cubicBezTo>
                  <a:cubicBezTo>
                    <a:pt x="19786" y="25628"/>
                    <a:pt x="22395" y="20502"/>
                    <a:pt x="23503" y="17686"/>
                  </a:cubicBezTo>
                  <a:cubicBezTo>
                    <a:pt x="24588" y="14892"/>
                    <a:pt x="23434" y="13945"/>
                    <a:pt x="23434" y="13945"/>
                  </a:cubicBezTo>
                  <a:cubicBezTo>
                    <a:pt x="23459" y="13943"/>
                    <a:pt x="23484" y="13942"/>
                    <a:pt x="23510" y="13942"/>
                  </a:cubicBezTo>
                  <a:cubicBezTo>
                    <a:pt x="24467" y="13942"/>
                    <a:pt x="25234" y="15608"/>
                    <a:pt x="25234" y="15608"/>
                  </a:cubicBezTo>
                  <a:cubicBezTo>
                    <a:pt x="25234" y="4480"/>
                    <a:pt x="17039" y="1"/>
                    <a:pt x="126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2691546" y="2345260"/>
              <a:ext cx="141378" cy="134298"/>
            </a:xfrm>
            <a:custGeom>
              <a:rect b="b" l="l" r="r" t="t"/>
              <a:pathLst>
                <a:path extrusionOk="0" h="2566" w="2679">
                  <a:moveTo>
                    <a:pt x="159" y="1"/>
                  </a:moveTo>
                  <a:cubicBezTo>
                    <a:pt x="106" y="1"/>
                    <a:pt x="53" y="1"/>
                    <a:pt x="0" y="3"/>
                  </a:cubicBezTo>
                  <a:cubicBezTo>
                    <a:pt x="577" y="857"/>
                    <a:pt x="1270" y="1780"/>
                    <a:pt x="1986" y="2565"/>
                  </a:cubicBezTo>
                  <a:lnTo>
                    <a:pt x="2678" y="164"/>
                  </a:lnTo>
                  <a:cubicBezTo>
                    <a:pt x="1831" y="164"/>
                    <a:pt x="1004" y="1"/>
                    <a:pt x="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2561148" y="2496412"/>
              <a:ext cx="168186" cy="216363"/>
            </a:xfrm>
            <a:custGeom>
              <a:rect b="b" l="l" r="r" t="t"/>
              <a:pathLst>
                <a:path extrusionOk="0" h="4134" w="3187">
                  <a:moveTo>
                    <a:pt x="370" y="1"/>
                  </a:moveTo>
                  <a:cubicBezTo>
                    <a:pt x="1" y="578"/>
                    <a:pt x="278" y="2055"/>
                    <a:pt x="393" y="2725"/>
                  </a:cubicBezTo>
                  <a:cubicBezTo>
                    <a:pt x="463" y="3094"/>
                    <a:pt x="509" y="3902"/>
                    <a:pt x="717" y="4133"/>
                  </a:cubicBezTo>
                  <a:lnTo>
                    <a:pt x="3187" y="2263"/>
                  </a:lnTo>
                  <a:cubicBezTo>
                    <a:pt x="2887" y="1709"/>
                    <a:pt x="2102" y="1155"/>
                    <a:pt x="1571" y="832"/>
                  </a:cubicBezTo>
                  <a:cubicBezTo>
                    <a:pt x="1201" y="532"/>
                    <a:pt x="809" y="208"/>
                    <a:pt x="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2104306" y="2530432"/>
              <a:ext cx="229085" cy="236723"/>
            </a:xfrm>
            <a:custGeom>
              <a:rect b="b" l="l" r="r" t="t"/>
              <a:pathLst>
                <a:path extrusionOk="0" h="4523" w="4341">
                  <a:moveTo>
                    <a:pt x="3755" y="0"/>
                  </a:moveTo>
                  <a:cubicBezTo>
                    <a:pt x="3560" y="0"/>
                    <a:pt x="3326" y="337"/>
                    <a:pt x="3163" y="459"/>
                  </a:cubicBezTo>
                  <a:cubicBezTo>
                    <a:pt x="2609" y="897"/>
                    <a:pt x="1916" y="1244"/>
                    <a:pt x="1293" y="1590"/>
                  </a:cubicBezTo>
                  <a:cubicBezTo>
                    <a:pt x="1044" y="1726"/>
                    <a:pt x="285" y="2283"/>
                    <a:pt x="16" y="2283"/>
                  </a:cubicBezTo>
                  <a:cubicBezTo>
                    <a:pt x="10" y="2283"/>
                    <a:pt x="5" y="2283"/>
                    <a:pt x="0" y="2283"/>
                  </a:cubicBezTo>
                  <a:lnTo>
                    <a:pt x="0" y="2283"/>
                  </a:lnTo>
                  <a:lnTo>
                    <a:pt x="4341" y="4522"/>
                  </a:lnTo>
                  <a:cubicBezTo>
                    <a:pt x="4271" y="3529"/>
                    <a:pt x="4179" y="2490"/>
                    <a:pt x="4040" y="1498"/>
                  </a:cubicBezTo>
                  <a:cubicBezTo>
                    <a:pt x="3994" y="1267"/>
                    <a:pt x="4040" y="136"/>
                    <a:pt x="3833" y="20"/>
                  </a:cubicBezTo>
                  <a:cubicBezTo>
                    <a:pt x="3808" y="6"/>
                    <a:pt x="3782" y="0"/>
                    <a:pt x="3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2000716" y="2371952"/>
              <a:ext cx="131667" cy="164392"/>
            </a:xfrm>
            <a:custGeom>
              <a:rect b="b" l="l" r="r" t="t"/>
              <a:pathLst>
                <a:path extrusionOk="0" h="3141" w="2495">
                  <a:moveTo>
                    <a:pt x="1" y="1"/>
                  </a:moveTo>
                  <a:lnTo>
                    <a:pt x="763" y="3140"/>
                  </a:lnTo>
                  <a:cubicBezTo>
                    <a:pt x="1455" y="2240"/>
                    <a:pt x="2148" y="1317"/>
                    <a:pt x="2494" y="255"/>
                  </a:cubicBezTo>
                  <a:lnTo>
                    <a:pt x="2494" y="255"/>
                  </a:lnTo>
                  <a:cubicBezTo>
                    <a:pt x="2416" y="261"/>
                    <a:pt x="2337" y="264"/>
                    <a:pt x="2258" y="264"/>
                  </a:cubicBezTo>
                  <a:cubicBezTo>
                    <a:pt x="1521" y="264"/>
                    <a:pt x="75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2138397" y="1790633"/>
              <a:ext cx="552053" cy="277022"/>
            </a:xfrm>
            <a:custGeom>
              <a:rect b="b" l="l" r="r" t="t"/>
              <a:pathLst>
                <a:path extrusionOk="0" h="5293" w="10461">
                  <a:moveTo>
                    <a:pt x="5298" y="1"/>
                  </a:moveTo>
                  <a:cubicBezTo>
                    <a:pt x="3687" y="1"/>
                    <a:pt x="2079" y="863"/>
                    <a:pt x="1086" y="2104"/>
                  </a:cubicBezTo>
                  <a:cubicBezTo>
                    <a:pt x="416" y="2935"/>
                    <a:pt x="1" y="3974"/>
                    <a:pt x="70" y="5082"/>
                  </a:cubicBezTo>
                  <a:cubicBezTo>
                    <a:pt x="70" y="5223"/>
                    <a:pt x="184" y="5293"/>
                    <a:pt x="296" y="5293"/>
                  </a:cubicBezTo>
                  <a:cubicBezTo>
                    <a:pt x="404" y="5293"/>
                    <a:pt x="509" y="5229"/>
                    <a:pt x="509" y="5105"/>
                  </a:cubicBezTo>
                  <a:cubicBezTo>
                    <a:pt x="439" y="3281"/>
                    <a:pt x="1663" y="1757"/>
                    <a:pt x="3210" y="972"/>
                  </a:cubicBezTo>
                  <a:cubicBezTo>
                    <a:pt x="3857" y="658"/>
                    <a:pt x="4594" y="447"/>
                    <a:pt x="5324" y="447"/>
                  </a:cubicBezTo>
                  <a:cubicBezTo>
                    <a:pt x="5505" y="447"/>
                    <a:pt x="5686" y="460"/>
                    <a:pt x="5865" y="488"/>
                  </a:cubicBezTo>
                  <a:cubicBezTo>
                    <a:pt x="6811" y="626"/>
                    <a:pt x="7712" y="1088"/>
                    <a:pt x="8427" y="1734"/>
                  </a:cubicBezTo>
                  <a:cubicBezTo>
                    <a:pt x="9305" y="2496"/>
                    <a:pt x="9628" y="3535"/>
                    <a:pt x="9997" y="4620"/>
                  </a:cubicBezTo>
                  <a:cubicBezTo>
                    <a:pt x="10034" y="4720"/>
                    <a:pt x="10119" y="4762"/>
                    <a:pt x="10203" y="4762"/>
                  </a:cubicBezTo>
                  <a:cubicBezTo>
                    <a:pt x="10334" y="4762"/>
                    <a:pt x="10460" y="4659"/>
                    <a:pt x="10390" y="4505"/>
                  </a:cubicBezTo>
                  <a:cubicBezTo>
                    <a:pt x="10020" y="3489"/>
                    <a:pt x="9743" y="2496"/>
                    <a:pt x="9005" y="1688"/>
                  </a:cubicBezTo>
                  <a:cubicBezTo>
                    <a:pt x="8289" y="926"/>
                    <a:pt x="7342" y="372"/>
                    <a:pt x="6303" y="118"/>
                  </a:cubicBezTo>
                  <a:cubicBezTo>
                    <a:pt x="5972" y="38"/>
                    <a:pt x="5635" y="1"/>
                    <a:pt x="5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1978816" y="2172910"/>
              <a:ext cx="887000" cy="611250"/>
            </a:xfrm>
            <a:custGeom>
              <a:rect b="b" l="l" r="r" t="t"/>
              <a:pathLst>
                <a:path extrusionOk="0" h="11679" w="16808">
                  <a:moveTo>
                    <a:pt x="16588" y="0"/>
                  </a:moveTo>
                  <a:cubicBezTo>
                    <a:pt x="16479" y="0"/>
                    <a:pt x="16369" y="75"/>
                    <a:pt x="16369" y="225"/>
                  </a:cubicBezTo>
                  <a:cubicBezTo>
                    <a:pt x="16369" y="2326"/>
                    <a:pt x="15953" y="4404"/>
                    <a:pt x="15192" y="6343"/>
                  </a:cubicBezTo>
                  <a:cubicBezTo>
                    <a:pt x="14845" y="7197"/>
                    <a:pt x="14430" y="8098"/>
                    <a:pt x="13760" y="8790"/>
                  </a:cubicBezTo>
                  <a:cubicBezTo>
                    <a:pt x="13252" y="9368"/>
                    <a:pt x="12606" y="9806"/>
                    <a:pt x="11913" y="10106"/>
                  </a:cubicBezTo>
                  <a:cubicBezTo>
                    <a:pt x="11151" y="10499"/>
                    <a:pt x="10274" y="10753"/>
                    <a:pt x="9443" y="10961"/>
                  </a:cubicBezTo>
                  <a:cubicBezTo>
                    <a:pt x="8801" y="11117"/>
                    <a:pt x="8138" y="11221"/>
                    <a:pt x="7475" y="11221"/>
                  </a:cubicBezTo>
                  <a:cubicBezTo>
                    <a:pt x="7161" y="11221"/>
                    <a:pt x="6846" y="11197"/>
                    <a:pt x="6534" y="11145"/>
                  </a:cubicBezTo>
                  <a:cubicBezTo>
                    <a:pt x="4641" y="10868"/>
                    <a:pt x="3094" y="9391"/>
                    <a:pt x="1986" y="7913"/>
                  </a:cubicBezTo>
                  <a:cubicBezTo>
                    <a:pt x="1339" y="7036"/>
                    <a:pt x="831" y="6043"/>
                    <a:pt x="670" y="4958"/>
                  </a:cubicBezTo>
                  <a:cubicBezTo>
                    <a:pt x="439" y="3711"/>
                    <a:pt x="577" y="2465"/>
                    <a:pt x="670" y="1218"/>
                  </a:cubicBezTo>
                  <a:cubicBezTo>
                    <a:pt x="670" y="1108"/>
                    <a:pt x="570" y="1050"/>
                    <a:pt x="463" y="1050"/>
                  </a:cubicBezTo>
                  <a:cubicBezTo>
                    <a:pt x="346" y="1050"/>
                    <a:pt x="220" y="1119"/>
                    <a:pt x="208" y="1264"/>
                  </a:cubicBezTo>
                  <a:cubicBezTo>
                    <a:pt x="116" y="2418"/>
                    <a:pt x="0" y="3573"/>
                    <a:pt x="185" y="4704"/>
                  </a:cubicBezTo>
                  <a:cubicBezTo>
                    <a:pt x="323" y="5766"/>
                    <a:pt x="693" y="6736"/>
                    <a:pt x="1247" y="7636"/>
                  </a:cubicBezTo>
                  <a:cubicBezTo>
                    <a:pt x="1801" y="8467"/>
                    <a:pt x="2447" y="9229"/>
                    <a:pt x="3209" y="9899"/>
                  </a:cubicBezTo>
                  <a:cubicBezTo>
                    <a:pt x="3948" y="10545"/>
                    <a:pt x="4733" y="11122"/>
                    <a:pt x="5680" y="11422"/>
                  </a:cubicBezTo>
                  <a:cubicBezTo>
                    <a:pt x="6268" y="11602"/>
                    <a:pt x="6875" y="11678"/>
                    <a:pt x="7487" y="11678"/>
                  </a:cubicBezTo>
                  <a:cubicBezTo>
                    <a:pt x="8846" y="11678"/>
                    <a:pt x="10226" y="11300"/>
                    <a:pt x="11451" y="10822"/>
                  </a:cubicBezTo>
                  <a:cubicBezTo>
                    <a:pt x="13114" y="10176"/>
                    <a:pt x="14384" y="9091"/>
                    <a:pt x="15145" y="7451"/>
                  </a:cubicBezTo>
                  <a:cubicBezTo>
                    <a:pt x="16230" y="5212"/>
                    <a:pt x="16808" y="2719"/>
                    <a:pt x="16808" y="225"/>
                  </a:cubicBezTo>
                  <a:cubicBezTo>
                    <a:pt x="16808" y="75"/>
                    <a:pt x="16698" y="0"/>
                    <a:pt x="16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2187157" y="2939872"/>
              <a:ext cx="40213" cy="102739"/>
            </a:xfrm>
            <a:custGeom>
              <a:rect b="b" l="l" r="r" t="t"/>
              <a:pathLst>
                <a:path extrusionOk="0" h="1963" w="762">
                  <a:moveTo>
                    <a:pt x="439" y="1"/>
                  </a:moveTo>
                  <a:cubicBezTo>
                    <a:pt x="277" y="1"/>
                    <a:pt x="185" y="139"/>
                    <a:pt x="162" y="278"/>
                  </a:cubicBezTo>
                  <a:cubicBezTo>
                    <a:pt x="92" y="739"/>
                    <a:pt x="92" y="1201"/>
                    <a:pt x="46" y="1663"/>
                  </a:cubicBezTo>
                  <a:cubicBezTo>
                    <a:pt x="0" y="1824"/>
                    <a:pt x="185" y="1963"/>
                    <a:pt x="323" y="1963"/>
                  </a:cubicBezTo>
                  <a:cubicBezTo>
                    <a:pt x="508" y="1963"/>
                    <a:pt x="577" y="1848"/>
                    <a:pt x="623" y="1663"/>
                  </a:cubicBezTo>
                  <a:cubicBezTo>
                    <a:pt x="670" y="1201"/>
                    <a:pt x="670" y="739"/>
                    <a:pt x="739" y="278"/>
                  </a:cubicBezTo>
                  <a:cubicBezTo>
                    <a:pt x="762" y="139"/>
                    <a:pt x="577" y="1"/>
                    <a:pt x="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2216393" y="3223858"/>
              <a:ext cx="36571" cy="105146"/>
            </a:xfrm>
            <a:custGeom>
              <a:rect b="b" l="l" r="r" t="t"/>
              <a:pathLst>
                <a:path extrusionOk="0" h="2009" w="693">
                  <a:moveTo>
                    <a:pt x="300" y="0"/>
                  </a:moveTo>
                  <a:cubicBezTo>
                    <a:pt x="139" y="0"/>
                    <a:pt x="0" y="139"/>
                    <a:pt x="0" y="277"/>
                  </a:cubicBezTo>
                  <a:cubicBezTo>
                    <a:pt x="0" y="554"/>
                    <a:pt x="23" y="831"/>
                    <a:pt x="69" y="1085"/>
                  </a:cubicBezTo>
                  <a:cubicBezTo>
                    <a:pt x="93" y="1293"/>
                    <a:pt x="116" y="1524"/>
                    <a:pt x="116" y="1732"/>
                  </a:cubicBezTo>
                  <a:cubicBezTo>
                    <a:pt x="116" y="1870"/>
                    <a:pt x="254" y="2009"/>
                    <a:pt x="416" y="2009"/>
                  </a:cubicBezTo>
                  <a:cubicBezTo>
                    <a:pt x="554" y="2009"/>
                    <a:pt x="693" y="1893"/>
                    <a:pt x="693" y="1732"/>
                  </a:cubicBezTo>
                  <a:cubicBezTo>
                    <a:pt x="693" y="1524"/>
                    <a:pt x="670" y="1293"/>
                    <a:pt x="647" y="1085"/>
                  </a:cubicBezTo>
                  <a:cubicBezTo>
                    <a:pt x="600" y="831"/>
                    <a:pt x="577" y="554"/>
                    <a:pt x="577" y="277"/>
                  </a:cubicBezTo>
                  <a:cubicBezTo>
                    <a:pt x="577" y="139"/>
                    <a:pt x="439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2460038" y="2976142"/>
              <a:ext cx="30503" cy="80966"/>
            </a:xfrm>
            <a:custGeom>
              <a:rect b="b" l="l" r="r" t="t"/>
              <a:pathLst>
                <a:path extrusionOk="0" h="1547" w="578">
                  <a:moveTo>
                    <a:pt x="301" y="0"/>
                  </a:moveTo>
                  <a:cubicBezTo>
                    <a:pt x="139" y="0"/>
                    <a:pt x="1" y="139"/>
                    <a:pt x="1" y="277"/>
                  </a:cubicBezTo>
                  <a:lnTo>
                    <a:pt x="1" y="1270"/>
                  </a:lnTo>
                  <a:cubicBezTo>
                    <a:pt x="1" y="1408"/>
                    <a:pt x="139" y="1547"/>
                    <a:pt x="301" y="1547"/>
                  </a:cubicBezTo>
                  <a:cubicBezTo>
                    <a:pt x="439" y="1547"/>
                    <a:pt x="578" y="1432"/>
                    <a:pt x="578" y="1270"/>
                  </a:cubicBezTo>
                  <a:lnTo>
                    <a:pt x="578" y="277"/>
                  </a:lnTo>
                  <a:cubicBezTo>
                    <a:pt x="578" y="139"/>
                    <a:pt x="439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2362570" y="3135616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301" y="1"/>
                  </a:moveTo>
                  <a:cubicBezTo>
                    <a:pt x="139" y="1"/>
                    <a:pt x="1" y="162"/>
                    <a:pt x="1" y="301"/>
                  </a:cubicBezTo>
                  <a:lnTo>
                    <a:pt x="1" y="1317"/>
                  </a:lnTo>
                  <a:cubicBezTo>
                    <a:pt x="1" y="1455"/>
                    <a:pt x="139" y="1594"/>
                    <a:pt x="301" y="1594"/>
                  </a:cubicBezTo>
                  <a:cubicBezTo>
                    <a:pt x="439" y="1594"/>
                    <a:pt x="578" y="1478"/>
                    <a:pt x="578" y="1317"/>
                  </a:cubicBezTo>
                  <a:lnTo>
                    <a:pt x="578" y="301"/>
                  </a:lnTo>
                  <a:cubicBezTo>
                    <a:pt x="578" y="162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2606268" y="3165815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300" y="1"/>
                  </a:moveTo>
                  <a:cubicBezTo>
                    <a:pt x="139" y="1"/>
                    <a:pt x="0" y="162"/>
                    <a:pt x="0" y="301"/>
                  </a:cubicBezTo>
                  <a:lnTo>
                    <a:pt x="0" y="1317"/>
                  </a:lnTo>
                  <a:cubicBezTo>
                    <a:pt x="0" y="1455"/>
                    <a:pt x="139" y="1594"/>
                    <a:pt x="300" y="1594"/>
                  </a:cubicBezTo>
                  <a:cubicBezTo>
                    <a:pt x="439" y="1594"/>
                    <a:pt x="577" y="1478"/>
                    <a:pt x="577" y="1317"/>
                  </a:cubicBezTo>
                  <a:lnTo>
                    <a:pt x="577" y="301"/>
                  </a:lnTo>
                  <a:cubicBezTo>
                    <a:pt x="577" y="162"/>
                    <a:pt x="439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2670807" y="2964052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278" y="0"/>
                  </a:moveTo>
                  <a:cubicBezTo>
                    <a:pt x="139" y="0"/>
                    <a:pt x="1" y="139"/>
                    <a:pt x="1" y="277"/>
                  </a:cubicBezTo>
                  <a:lnTo>
                    <a:pt x="1" y="1293"/>
                  </a:lnTo>
                  <a:cubicBezTo>
                    <a:pt x="1" y="1432"/>
                    <a:pt x="139" y="1593"/>
                    <a:pt x="278" y="1593"/>
                  </a:cubicBezTo>
                  <a:cubicBezTo>
                    <a:pt x="416" y="1593"/>
                    <a:pt x="578" y="1478"/>
                    <a:pt x="578" y="1293"/>
                  </a:cubicBezTo>
                  <a:lnTo>
                    <a:pt x="578" y="277"/>
                  </a:lnTo>
                  <a:cubicBezTo>
                    <a:pt x="578" y="139"/>
                    <a:pt x="416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2478297" y="3296346"/>
              <a:ext cx="34197" cy="81018"/>
            </a:xfrm>
            <a:custGeom>
              <a:rect b="b" l="l" r="r" t="t"/>
              <a:pathLst>
                <a:path extrusionOk="0" h="1548" w="648">
                  <a:moveTo>
                    <a:pt x="301" y="0"/>
                  </a:moveTo>
                  <a:cubicBezTo>
                    <a:pt x="139" y="0"/>
                    <a:pt x="1" y="139"/>
                    <a:pt x="1" y="277"/>
                  </a:cubicBezTo>
                  <a:cubicBezTo>
                    <a:pt x="1" y="601"/>
                    <a:pt x="70" y="947"/>
                    <a:pt x="70" y="1270"/>
                  </a:cubicBezTo>
                  <a:cubicBezTo>
                    <a:pt x="70" y="1409"/>
                    <a:pt x="209" y="1547"/>
                    <a:pt x="347" y="1547"/>
                  </a:cubicBezTo>
                  <a:cubicBezTo>
                    <a:pt x="486" y="1547"/>
                    <a:pt x="647" y="1432"/>
                    <a:pt x="647" y="1270"/>
                  </a:cubicBezTo>
                  <a:cubicBezTo>
                    <a:pt x="647" y="947"/>
                    <a:pt x="578" y="601"/>
                    <a:pt x="578" y="277"/>
                  </a:cubicBezTo>
                  <a:cubicBezTo>
                    <a:pt x="578" y="139"/>
                    <a:pt x="440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51"/>
          <p:cNvGrpSpPr/>
          <p:nvPr/>
        </p:nvGrpSpPr>
        <p:grpSpPr>
          <a:xfrm>
            <a:off x="3830625" y="1470060"/>
            <a:ext cx="1045506" cy="1528029"/>
            <a:chOff x="4765525" y="1632075"/>
            <a:chExt cx="580095" cy="990105"/>
          </a:xfrm>
        </p:grpSpPr>
        <p:sp>
          <p:nvSpPr>
            <p:cNvPr id="1106" name="Google Shape;1106;p51"/>
            <p:cNvSpPr/>
            <p:nvPr/>
          </p:nvSpPr>
          <p:spPr>
            <a:xfrm>
              <a:off x="5122047" y="2305378"/>
              <a:ext cx="153640" cy="316802"/>
            </a:xfrm>
            <a:custGeom>
              <a:rect b="b" l="l" r="r" t="t"/>
              <a:pathLst>
                <a:path extrusionOk="0" h="13807" w="6696">
                  <a:moveTo>
                    <a:pt x="924" y="0"/>
                  </a:moveTo>
                  <a:lnTo>
                    <a:pt x="0" y="116"/>
                  </a:lnTo>
                  <a:lnTo>
                    <a:pt x="0" y="11567"/>
                  </a:lnTo>
                  <a:cubicBezTo>
                    <a:pt x="2057" y="13525"/>
                    <a:pt x="4582" y="13806"/>
                    <a:pt x="5864" y="13806"/>
                  </a:cubicBezTo>
                  <a:cubicBezTo>
                    <a:pt x="6381" y="13806"/>
                    <a:pt x="6696" y="13760"/>
                    <a:pt x="6696" y="13760"/>
                  </a:cubicBezTo>
                  <a:cubicBezTo>
                    <a:pt x="6610" y="11448"/>
                    <a:pt x="4441" y="11006"/>
                    <a:pt x="2798" y="11006"/>
                  </a:cubicBezTo>
                  <a:cubicBezTo>
                    <a:pt x="1784" y="11006"/>
                    <a:pt x="970" y="11174"/>
                    <a:pt x="970" y="11174"/>
                  </a:cubicBezTo>
                  <a:cubicBezTo>
                    <a:pt x="1455" y="7873"/>
                    <a:pt x="924" y="0"/>
                    <a:pt x="924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4861413" y="2305378"/>
              <a:ext cx="153640" cy="316802"/>
            </a:xfrm>
            <a:custGeom>
              <a:rect b="b" l="l" r="r" t="t"/>
              <a:pathLst>
                <a:path extrusionOk="0" h="13807" w="6696">
                  <a:moveTo>
                    <a:pt x="5495" y="0"/>
                  </a:moveTo>
                  <a:cubicBezTo>
                    <a:pt x="5495" y="0"/>
                    <a:pt x="5195" y="7873"/>
                    <a:pt x="5726" y="11174"/>
                  </a:cubicBezTo>
                  <a:cubicBezTo>
                    <a:pt x="5726" y="11174"/>
                    <a:pt x="4915" y="11006"/>
                    <a:pt x="3904" y="11006"/>
                  </a:cubicBezTo>
                  <a:cubicBezTo>
                    <a:pt x="2266" y="11006"/>
                    <a:pt x="100" y="11448"/>
                    <a:pt x="0" y="13760"/>
                  </a:cubicBezTo>
                  <a:cubicBezTo>
                    <a:pt x="0" y="13760"/>
                    <a:pt x="315" y="13806"/>
                    <a:pt x="832" y="13806"/>
                  </a:cubicBezTo>
                  <a:cubicBezTo>
                    <a:pt x="2114" y="13806"/>
                    <a:pt x="4639" y="13525"/>
                    <a:pt x="6696" y="11567"/>
                  </a:cubicBezTo>
                  <a:lnTo>
                    <a:pt x="6419" y="116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4765525" y="1632075"/>
              <a:ext cx="580095" cy="675960"/>
            </a:xfrm>
            <a:custGeom>
              <a:rect b="b" l="l" r="r" t="t"/>
              <a:pathLst>
                <a:path extrusionOk="0" fill="none" h="29460" w="25282">
                  <a:moveTo>
                    <a:pt x="22234" y="24"/>
                  </a:moveTo>
                  <a:cubicBezTo>
                    <a:pt x="21541" y="255"/>
                    <a:pt x="21656" y="6234"/>
                    <a:pt x="21656" y="6234"/>
                  </a:cubicBezTo>
                  <a:cubicBezTo>
                    <a:pt x="21172" y="6073"/>
                    <a:pt x="20687" y="6119"/>
                    <a:pt x="20225" y="6188"/>
                  </a:cubicBezTo>
                  <a:cubicBezTo>
                    <a:pt x="19301" y="5426"/>
                    <a:pt x="18193" y="4918"/>
                    <a:pt x="16947" y="4918"/>
                  </a:cubicBezTo>
                  <a:lnTo>
                    <a:pt x="9097" y="4918"/>
                  </a:lnTo>
                  <a:cubicBezTo>
                    <a:pt x="7758" y="4918"/>
                    <a:pt x="6557" y="5472"/>
                    <a:pt x="5611" y="6303"/>
                  </a:cubicBezTo>
                  <a:cubicBezTo>
                    <a:pt x="4964" y="6119"/>
                    <a:pt x="4272" y="6026"/>
                    <a:pt x="3648" y="6188"/>
                  </a:cubicBezTo>
                  <a:cubicBezTo>
                    <a:pt x="3648" y="6188"/>
                    <a:pt x="3718" y="185"/>
                    <a:pt x="3071" y="1"/>
                  </a:cubicBezTo>
                  <a:cubicBezTo>
                    <a:pt x="3071" y="1"/>
                    <a:pt x="1" y="6073"/>
                    <a:pt x="1409" y="8589"/>
                  </a:cubicBezTo>
                  <a:cubicBezTo>
                    <a:pt x="1409" y="8589"/>
                    <a:pt x="2448" y="8958"/>
                    <a:pt x="3695" y="9374"/>
                  </a:cubicBezTo>
                  <a:cubicBezTo>
                    <a:pt x="3556" y="9882"/>
                    <a:pt x="3464" y="10436"/>
                    <a:pt x="3464" y="10990"/>
                  </a:cubicBezTo>
                  <a:lnTo>
                    <a:pt x="3464" y="23734"/>
                  </a:lnTo>
                  <a:cubicBezTo>
                    <a:pt x="3464" y="26828"/>
                    <a:pt x="6003" y="29460"/>
                    <a:pt x="9097" y="29460"/>
                  </a:cubicBezTo>
                  <a:lnTo>
                    <a:pt x="16947" y="29460"/>
                  </a:lnTo>
                  <a:cubicBezTo>
                    <a:pt x="20040" y="29460"/>
                    <a:pt x="22488" y="26828"/>
                    <a:pt x="22488" y="23734"/>
                  </a:cubicBezTo>
                  <a:lnTo>
                    <a:pt x="22488" y="11013"/>
                  </a:lnTo>
                  <a:cubicBezTo>
                    <a:pt x="22488" y="10413"/>
                    <a:pt x="22395" y="9766"/>
                    <a:pt x="22187" y="9189"/>
                  </a:cubicBezTo>
                  <a:cubicBezTo>
                    <a:pt x="23157" y="8889"/>
                    <a:pt x="23896" y="8612"/>
                    <a:pt x="23896" y="8612"/>
                  </a:cubicBezTo>
                  <a:cubicBezTo>
                    <a:pt x="25281" y="6119"/>
                    <a:pt x="22234" y="24"/>
                    <a:pt x="22234" y="24"/>
                  </a:cubicBezTo>
                  <a:close/>
                </a:path>
              </a:pathLst>
            </a:custGeom>
            <a:noFill/>
            <a:ln cap="flat" cmpd="sng" w="1442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4984835" y="1874812"/>
              <a:ext cx="165846" cy="84667"/>
            </a:xfrm>
            <a:custGeom>
              <a:rect b="b" l="l" r="r" t="t"/>
              <a:pathLst>
                <a:path extrusionOk="0" h="3690" w="7228">
                  <a:moveTo>
                    <a:pt x="3660" y="0"/>
                  </a:moveTo>
                  <a:cubicBezTo>
                    <a:pt x="3502" y="0"/>
                    <a:pt x="3344" y="13"/>
                    <a:pt x="3187" y="42"/>
                  </a:cubicBezTo>
                  <a:cubicBezTo>
                    <a:pt x="1524" y="296"/>
                    <a:pt x="1" y="1727"/>
                    <a:pt x="24" y="3505"/>
                  </a:cubicBezTo>
                  <a:cubicBezTo>
                    <a:pt x="24" y="3626"/>
                    <a:pt x="124" y="3690"/>
                    <a:pt x="229" y="3690"/>
                  </a:cubicBezTo>
                  <a:cubicBezTo>
                    <a:pt x="343" y="3690"/>
                    <a:pt x="462" y="3615"/>
                    <a:pt x="462" y="3459"/>
                  </a:cubicBezTo>
                  <a:cubicBezTo>
                    <a:pt x="439" y="1912"/>
                    <a:pt x="1755" y="688"/>
                    <a:pt x="3233" y="434"/>
                  </a:cubicBezTo>
                  <a:cubicBezTo>
                    <a:pt x="3372" y="410"/>
                    <a:pt x="3512" y="399"/>
                    <a:pt x="3652" y="399"/>
                  </a:cubicBezTo>
                  <a:cubicBezTo>
                    <a:pt x="4321" y="399"/>
                    <a:pt x="4980" y="664"/>
                    <a:pt x="5495" y="1104"/>
                  </a:cubicBezTo>
                  <a:cubicBezTo>
                    <a:pt x="6188" y="1658"/>
                    <a:pt x="6465" y="2374"/>
                    <a:pt x="6742" y="3182"/>
                  </a:cubicBezTo>
                  <a:cubicBezTo>
                    <a:pt x="6778" y="3281"/>
                    <a:pt x="6868" y="3324"/>
                    <a:pt x="6956" y="3324"/>
                  </a:cubicBezTo>
                  <a:cubicBezTo>
                    <a:pt x="7093" y="3324"/>
                    <a:pt x="7228" y="3221"/>
                    <a:pt x="7158" y="3066"/>
                  </a:cubicBezTo>
                  <a:cubicBezTo>
                    <a:pt x="6835" y="2166"/>
                    <a:pt x="6534" y="1358"/>
                    <a:pt x="5749" y="757"/>
                  </a:cubicBezTo>
                  <a:cubicBezTo>
                    <a:pt x="5140" y="300"/>
                    <a:pt x="4404" y="0"/>
                    <a:pt x="366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4929216" y="2091369"/>
              <a:ext cx="37630" cy="55114"/>
            </a:xfrm>
            <a:custGeom>
              <a:rect b="b" l="l" r="r" t="t"/>
              <a:pathLst>
                <a:path extrusionOk="0" h="2402" w="1640">
                  <a:moveTo>
                    <a:pt x="24" y="0"/>
                  </a:moveTo>
                  <a:cubicBezTo>
                    <a:pt x="1" y="439"/>
                    <a:pt x="347" y="2332"/>
                    <a:pt x="832" y="2401"/>
                  </a:cubicBezTo>
                  <a:cubicBezTo>
                    <a:pt x="836" y="2401"/>
                    <a:pt x="840" y="2402"/>
                    <a:pt x="844" y="2402"/>
                  </a:cubicBezTo>
                  <a:cubicBezTo>
                    <a:pt x="1252" y="2402"/>
                    <a:pt x="1503" y="1290"/>
                    <a:pt x="1640" y="993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5149581" y="2078106"/>
              <a:ext cx="37653" cy="55137"/>
            </a:xfrm>
            <a:custGeom>
              <a:rect b="b" l="l" r="r" t="t"/>
              <a:pathLst>
                <a:path extrusionOk="0" h="2403" w="1641">
                  <a:moveTo>
                    <a:pt x="1617" y="1"/>
                  </a:moveTo>
                  <a:lnTo>
                    <a:pt x="1" y="994"/>
                  </a:lnTo>
                  <a:cubicBezTo>
                    <a:pt x="138" y="1291"/>
                    <a:pt x="411" y="2402"/>
                    <a:pt x="797" y="2402"/>
                  </a:cubicBezTo>
                  <a:cubicBezTo>
                    <a:pt x="801" y="2402"/>
                    <a:pt x="805" y="2402"/>
                    <a:pt x="809" y="2402"/>
                  </a:cubicBezTo>
                  <a:cubicBezTo>
                    <a:pt x="1294" y="2333"/>
                    <a:pt x="1640" y="440"/>
                    <a:pt x="161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4904435" y="2060691"/>
              <a:ext cx="308312" cy="67665"/>
            </a:xfrm>
            <a:custGeom>
              <a:rect b="b" l="l" r="r" t="t"/>
              <a:pathLst>
                <a:path extrusionOk="0" h="2949" w="13437">
                  <a:moveTo>
                    <a:pt x="13119" y="0"/>
                  </a:moveTo>
                  <a:cubicBezTo>
                    <a:pt x="13070" y="0"/>
                    <a:pt x="13018" y="20"/>
                    <a:pt x="12970" y="67"/>
                  </a:cubicBezTo>
                  <a:cubicBezTo>
                    <a:pt x="11816" y="1314"/>
                    <a:pt x="10154" y="1984"/>
                    <a:pt x="8515" y="2284"/>
                  </a:cubicBezTo>
                  <a:cubicBezTo>
                    <a:pt x="7801" y="2419"/>
                    <a:pt x="7074" y="2491"/>
                    <a:pt x="6346" y="2491"/>
                  </a:cubicBezTo>
                  <a:cubicBezTo>
                    <a:pt x="5213" y="2491"/>
                    <a:pt x="4079" y="2317"/>
                    <a:pt x="2997" y="1937"/>
                  </a:cubicBezTo>
                  <a:cubicBezTo>
                    <a:pt x="2050" y="1591"/>
                    <a:pt x="1150" y="1106"/>
                    <a:pt x="434" y="414"/>
                  </a:cubicBezTo>
                  <a:cubicBezTo>
                    <a:pt x="389" y="357"/>
                    <a:pt x="337" y="334"/>
                    <a:pt x="287" y="334"/>
                  </a:cubicBezTo>
                  <a:cubicBezTo>
                    <a:pt x="133" y="334"/>
                    <a:pt x="0" y="557"/>
                    <a:pt x="157" y="714"/>
                  </a:cubicBezTo>
                  <a:cubicBezTo>
                    <a:pt x="1775" y="2263"/>
                    <a:pt x="4064" y="2949"/>
                    <a:pt x="6353" y="2949"/>
                  </a:cubicBezTo>
                  <a:cubicBezTo>
                    <a:pt x="7951" y="2949"/>
                    <a:pt x="9549" y="2614"/>
                    <a:pt x="10916" y="2007"/>
                  </a:cubicBezTo>
                  <a:cubicBezTo>
                    <a:pt x="11793" y="1614"/>
                    <a:pt x="12624" y="1083"/>
                    <a:pt x="13294" y="391"/>
                  </a:cubicBezTo>
                  <a:cubicBezTo>
                    <a:pt x="13436" y="230"/>
                    <a:pt x="13290" y="0"/>
                    <a:pt x="1311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4910148" y="1983297"/>
              <a:ext cx="59359" cy="59886"/>
            </a:xfrm>
            <a:custGeom>
              <a:rect b="b" l="l" r="r" t="t"/>
              <a:pathLst>
                <a:path extrusionOk="0" h="2610" w="2587">
                  <a:moveTo>
                    <a:pt x="1293" y="0"/>
                  </a:moveTo>
                  <a:cubicBezTo>
                    <a:pt x="578" y="0"/>
                    <a:pt x="0" y="578"/>
                    <a:pt x="0" y="1316"/>
                  </a:cubicBezTo>
                  <a:cubicBezTo>
                    <a:pt x="0" y="2032"/>
                    <a:pt x="578" y="2609"/>
                    <a:pt x="1293" y="2609"/>
                  </a:cubicBezTo>
                  <a:cubicBezTo>
                    <a:pt x="2009" y="2609"/>
                    <a:pt x="2586" y="2032"/>
                    <a:pt x="2586" y="1316"/>
                  </a:cubicBezTo>
                  <a:cubicBezTo>
                    <a:pt x="2586" y="578"/>
                    <a:pt x="2009" y="0"/>
                    <a:pt x="129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5154882" y="1983297"/>
              <a:ext cx="59886" cy="59886"/>
            </a:xfrm>
            <a:custGeom>
              <a:rect b="b" l="l" r="r" t="t"/>
              <a:pathLst>
                <a:path extrusionOk="0" h="2610" w="2610">
                  <a:moveTo>
                    <a:pt x="1294" y="0"/>
                  </a:moveTo>
                  <a:cubicBezTo>
                    <a:pt x="578" y="0"/>
                    <a:pt x="1" y="578"/>
                    <a:pt x="1" y="1316"/>
                  </a:cubicBezTo>
                  <a:cubicBezTo>
                    <a:pt x="1" y="2032"/>
                    <a:pt x="578" y="2609"/>
                    <a:pt x="1294" y="2609"/>
                  </a:cubicBezTo>
                  <a:cubicBezTo>
                    <a:pt x="2032" y="2609"/>
                    <a:pt x="2610" y="2032"/>
                    <a:pt x="2610" y="1316"/>
                  </a:cubicBezTo>
                  <a:cubicBezTo>
                    <a:pt x="2610" y="578"/>
                    <a:pt x="2032" y="0"/>
                    <a:pt x="129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4921277" y="1788607"/>
              <a:ext cx="27557" cy="25308"/>
            </a:xfrm>
            <a:custGeom>
              <a:rect b="b" l="l" r="r" t="t"/>
              <a:pathLst>
                <a:path extrusionOk="0" h="1103" w="1201">
                  <a:moveTo>
                    <a:pt x="615" y="1"/>
                  </a:moveTo>
                  <a:cubicBezTo>
                    <a:pt x="556" y="1"/>
                    <a:pt x="496" y="12"/>
                    <a:pt x="439" y="36"/>
                  </a:cubicBezTo>
                  <a:cubicBezTo>
                    <a:pt x="139" y="128"/>
                    <a:pt x="0" y="451"/>
                    <a:pt x="93" y="728"/>
                  </a:cubicBezTo>
                  <a:cubicBezTo>
                    <a:pt x="148" y="966"/>
                    <a:pt x="362" y="1103"/>
                    <a:pt x="599" y="1103"/>
                  </a:cubicBezTo>
                  <a:cubicBezTo>
                    <a:pt x="660" y="1103"/>
                    <a:pt x="723" y="1094"/>
                    <a:pt x="785" y="1074"/>
                  </a:cubicBezTo>
                  <a:cubicBezTo>
                    <a:pt x="1062" y="982"/>
                    <a:pt x="1201" y="682"/>
                    <a:pt x="1132" y="382"/>
                  </a:cubicBezTo>
                  <a:cubicBezTo>
                    <a:pt x="1058" y="162"/>
                    <a:pt x="840" y="1"/>
                    <a:pt x="61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1"/>
            <p:cNvSpPr/>
            <p:nvPr/>
          </p:nvSpPr>
          <p:spPr>
            <a:xfrm>
              <a:off x="4948283" y="1827774"/>
              <a:ext cx="32352" cy="28727"/>
            </a:xfrm>
            <a:custGeom>
              <a:rect b="b" l="l" r="r" t="t"/>
              <a:pathLst>
                <a:path extrusionOk="0" h="1252" w="1410">
                  <a:moveTo>
                    <a:pt x="730" y="0"/>
                  </a:moveTo>
                  <a:cubicBezTo>
                    <a:pt x="664" y="0"/>
                    <a:pt x="597" y="12"/>
                    <a:pt x="532" y="37"/>
                  </a:cubicBezTo>
                  <a:cubicBezTo>
                    <a:pt x="185" y="152"/>
                    <a:pt x="1" y="499"/>
                    <a:pt x="116" y="822"/>
                  </a:cubicBezTo>
                  <a:cubicBezTo>
                    <a:pt x="207" y="1093"/>
                    <a:pt x="439" y="1251"/>
                    <a:pt x="691" y="1251"/>
                  </a:cubicBezTo>
                  <a:cubicBezTo>
                    <a:pt x="760" y="1251"/>
                    <a:pt x="831" y="1239"/>
                    <a:pt x="901" y="1214"/>
                  </a:cubicBezTo>
                  <a:cubicBezTo>
                    <a:pt x="1247" y="1099"/>
                    <a:pt x="1409" y="753"/>
                    <a:pt x="1294" y="429"/>
                  </a:cubicBezTo>
                  <a:cubicBezTo>
                    <a:pt x="1203" y="158"/>
                    <a:pt x="971" y="0"/>
                    <a:pt x="73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4903793" y="1844043"/>
              <a:ext cx="20146" cy="17897"/>
            </a:xfrm>
            <a:custGeom>
              <a:rect b="b" l="l" r="r" t="t"/>
              <a:pathLst>
                <a:path extrusionOk="0" h="780" w="878">
                  <a:moveTo>
                    <a:pt x="448" y="0"/>
                  </a:moveTo>
                  <a:cubicBezTo>
                    <a:pt x="406" y="0"/>
                    <a:pt x="365" y="7"/>
                    <a:pt x="324" y="21"/>
                  </a:cubicBezTo>
                  <a:cubicBezTo>
                    <a:pt x="116" y="67"/>
                    <a:pt x="0" y="298"/>
                    <a:pt x="70" y="505"/>
                  </a:cubicBezTo>
                  <a:cubicBezTo>
                    <a:pt x="107" y="672"/>
                    <a:pt x="263" y="780"/>
                    <a:pt x="430" y="780"/>
                  </a:cubicBezTo>
                  <a:cubicBezTo>
                    <a:pt x="472" y="780"/>
                    <a:pt x="513" y="773"/>
                    <a:pt x="554" y="759"/>
                  </a:cubicBezTo>
                  <a:cubicBezTo>
                    <a:pt x="762" y="713"/>
                    <a:pt x="878" y="482"/>
                    <a:pt x="808" y="275"/>
                  </a:cubicBezTo>
                  <a:cubicBezTo>
                    <a:pt x="771" y="108"/>
                    <a:pt x="615" y="0"/>
                    <a:pt x="44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5166010" y="2166032"/>
              <a:ext cx="28108" cy="25354"/>
            </a:xfrm>
            <a:custGeom>
              <a:rect b="b" l="l" r="r" t="t"/>
              <a:pathLst>
                <a:path extrusionOk="0" h="1105" w="1225">
                  <a:moveTo>
                    <a:pt x="645" y="1"/>
                  </a:moveTo>
                  <a:cubicBezTo>
                    <a:pt x="578" y="1"/>
                    <a:pt x="509" y="16"/>
                    <a:pt x="439" y="48"/>
                  </a:cubicBezTo>
                  <a:cubicBezTo>
                    <a:pt x="162" y="117"/>
                    <a:pt x="1" y="440"/>
                    <a:pt x="93" y="740"/>
                  </a:cubicBezTo>
                  <a:cubicBezTo>
                    <a:pt x="169" y="970"/>
                    <a:pt x="404" y="1104"/>
                    <a:pt x="640" y="1104"/>
                  </a:cubicBezTo>
                  <a:cubicBezTo>
                    <a:pt x="689" y="1104"/>
                    <a:pt x="738" y="1098"/>
                    <a:pt x="785" y="1087"/>
                  </a:cubicBezTo>
                  <a:cubicBezTo>
                    <a:pt x="1086" y="994"/>
                    <a:pt x="1224" y="671"/>
                    <a:pt x="1132" y="394"/>
                  </a:cubicBezTo>
                  <a:cubicBezTo>
                    <a:pt x="1061" y="163"/>
                    <a:pt x="867" y="1"/>
                    <a:pt x="64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5193567" y="2204993"/>
              <a:ext cx="32330" cy="29140"/>
            </a:xfrm>
            <a:custGeom>
              <a:rect b="b" l="l" r="r" t="t"/>
              <a:pathLst>
                <a:path extrusionOk="0" h="1270" w="1409">
                  <a:moveTo>
                    <a:pt x="704" y="1"/>
                  </a:moveTo>
                  <a:cubicBezTo>
                    <a:pt x="639" y="1"/>
                    <a:pt x="573" y="12"/>
                    <a:pt x="508" y="35"/>
                  </a:cubicBezTo>
                  <a:cubicBezTo>
                    <a:pt x="162" y="150"/>
                    <a:pt x="0" y="497"/>
                    <a:pt x="115" y="820"/>
                  </a:cubicBezTo>
                  <a:cubicBezTo>
                    <a:pt x="208" y="1096"/>
                    <a:pt x="447" y="1270"/>
                    <a:pt x="692" y="1270"/>
                  </a:cubicBezTo>
                  <a:cubicBezTo>
                    <a:pt x="754" y="1270"/>
                    <a:pt x="817" y="1259"/>
                    <a:pt x="877" y="1235"/>
                  </a:cubicBezTo>
                  <a:cubicBezTo>
                    <a:pt x="1224" y="1120"/>
                    <a:pt x="1408" y="774"/>
                    <a:pt x="1293" y="451"/>
                  </a:cubicBezTo>
                  <a:cubicBezTo>
                    <a:pt x="1201" y="174"/>
                    <a:pt x="961" y="1"/>
                    <a:pt x="704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5149054" y="2221445"/>
              <a:ext cx="19618" cy="17966"/>
            </a:xfrm>
            <a:custGeom>
              <a:rect b="b" l="l" r="r" t="t"/>
              <a:pathLst>
                <a:path extrusionOk="0" h="783" w="855">
                  <a:moveTo>
                    <a:pt x="408" y="0"/>
                  </a:moveTo>
                  <a:cubicBezTo>
                    <a:pt x="379" y="0"/>
                    <a:pt x="351" y="4"/>
                    <a:pt x="324" y="11"/>
                  </a:cubicBezTo>
                  <a:cubicBezTo>
                    <a:pt x="116" y="80"/>
                    <a:pt x="1" y="311"/>
                    <a:pt x="47" y="518"/>
                  </a:cubicBezTo>
                  <a:cubicBezTo>
                    <a:pt x="106" y="676"/>
                    <a:pt x="282" y="783"/>
                    <a:pt x="461" y="783"/>
                  </a:cubicBezTo>
                  <a:cubicBezTo>
                    <a:pt x="492" y="783"/>
                    <a:pt x="524" y="779"/>
                    <a:pt x="555" y="772"/>
                  </a:cubicBezTo>
                  <a:cubicBezTo>
                    <a:pt x="740" y="703"/>
                    <a:pt x="855" y="472"/>
                    <a:pt x="809" y="288"/>
                  </a:cubicBezTo>
                  <a:cubicBezTo>
                    <a:pt x="750" y="110"/>
                    <a:pt x="573" y="0"/>
                    <a:pt x="40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51"/>
          <p:cNvGrpSpPr/>
          <p:nvPr/>
        </p:nvGrpSpPr>
        <p:grpSpPr>
          <a:xfrm>
            <a:off x="5386453" y="2372224"/>
            <a:ext cx="1301737" cy="1771821"/>
            <a:chOff x="5953031" y="3299865"/>
            <a:chExt cx="1558966" cy="1999572"/>
          </a:xfrm>
        </p:grpSpPr>
        <p:sp>
          <p:nvSpPr>
            <p:cNvPr id="1122" name="Google Shape;1122;p51"/>
            <p:cNvSpPr/>
            <p:nvPr/>
          </p:nvSpPr>
          <p:spPr>
            <a:xfrm>
              <a:off x="6450887" y="4708510"/>
              <a:ext cx="565335" cy="590928"/>
            </a:xfrm>
            <a:custGeom>
              <a:rect b="b" l="l" r="r" t="t"/>
              <a:pathLst>
                <a:path extrusionOk="0" h="13346" w="12768">
                  <a:moveTo>
                    <a:pt x="6372" y="1"/>
                  </a:moveTo>
                  <a:cubicBezTo>
                    <a:pt x="2863" y="1"/>
                    <a:pt x="0" y="3626"/>
                    <a:pt x="0" y="8105"/>
                  </a:cubicBezTo>
                  <a:cubicBezTo>
                    <a:pt x="0" y="10113"/>
                    <a:pt x="578" y="11937"/>
                    <a:pt x="1524" y="13345"/>
                  </a:cubicBezTo>
                  <a:lnTo>
                    <a:pt x="11221" y="13345"/>
                  </a:lnTo>
                  <a:cubicBezTo>
                    <a:pt x="12190" y="11937"/>
                    <a:pt x="12768" y="10090"/>
                    <a:pt x="12768" y="8105"/>
                  </a:cubicBezTo>
                  <a:cubicBezTo>
                    <a:pt x="12768" y="3626"/>
                    <a:pt x="9905" y="1"/>
                    <a:pt x="6372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6032775" y="3299865"/>
              <a:ext cx="1380085" cy="1999572"/>
            </a:xfrm>
            <a:custGeom>
              <a:rect b="b" l="l" r="r" t="t"/>
              <a:pathLst>
                <a:path extrusionOk="0" fill="none" h="45160" w="31169">
                  <a:moveTo>
                    <a:pt x="31168" y="13184"/>
                  </a:moveTo>
                  <a:cubicBezTo>
                    <a:pt x="31168" y="9674"/>
                    <a:pt x="28352" y="6835"/>
                    <a:pt x="24819" y="6835"/>
                  </a:cubicBezTo>
                  <a:cubicBezTo>
                    <a:pt x="23296" y="6835"/>
                    <a:pt x="21887" y="7389"/>
                    <a:pt x="20779" y="8289"/>
                  </a:cubicBezTo>
                  <a:cubicBezTo>
                    <a:pt x="20271" y="7966"/>
                    <a:pt x="19717" y="7712"/>
                    <a:pt x="19163" y="7504"/>
                  </a:cubicBezTo>
                  <a:cubicBezTo>
                    <a:pt x="20294" y="6188"/>
                    <a:pt x="21587" y="4318"/>
                    <a:pt x="20733" y="3649"/>
                  </a:cubicBezTo>
                  <a:cubicBezTo>
                    <a:pt x="19717" y="2795"/>
                    <a:pt x="18009" y="5426"/>
                    <a:pt x="17131" y="6996"/>
                  </a:cubicBezTo>
                  <a:lnTo>
                    <a:pt x="17016" y="6996"/>
                  </a:lnTo>
                  <a:cubicBezTo>
                    <a:pt x="16901" y="4549"/>
                    <a:pt x="16439" y="1"/>
                    <a:pt x="14615" y="417"/>
                  </a:cubicBezTo>
                  <a:cubicBezTo>
                    <a:pt x="12906" y="809"/>
                    <a:pt x="13715" y="4711"/>
                    <a:pt x="14361" y="7019"/>
                  </a:cubicBezTo>
                  <a:cubicBezTo>
                    <a:pt x="14130" y="7043"/>
                    <a:pt x="13922" y="7112"/>
                    <a:pt x="13691" y="7158"/>
                  </a:cubicBezTo>
                  <a:cubicBezTo>
                    <a:pt x="12814" y="5634"/>
                    <a:pt x="11036" y="2795"/>
                    <a:pt x="9997" y="3672"/>
                  </a:cubicBezTo>
                  <a:cubicBezTo>
                    <a:pt x="9074" y="4457"/>
                    <a:pt x="10621" y="6535"/>
                    <a:pt x="11821" y="7828"/>
                  </a:cubicBezTo>
                  <a:cubicBezTo>
                    <a:pt x="11406" y="8035"/>
                    <a:pt x="10967" y="8266"/>
                    <a:pt x="10598" y="8497"/>
                  </a:cubicBezTo>
                  <a:cubicBezTo>
                    <a:pt x="9466" y="7481"/>
                    <a:pt x="7966" y="6835"/>
                    <a:pt x="6350" y="6835"/>
                  </a:cubicBezTo>
                  <a:cubicBezTo>
                    <a:pt x="2840" y="6835"/>
                    <a:pt x="1" y="9674"/>
                    <a:pt x="1" y="13184"/>
                  </a:cubicBezTo>
                  <a:cubicBezTo>
                    <a:pt x="1" y="15585"/>
                    <a:pt x="1340" y="17663"/>
                    <a:pt x="3302" y="18771"/>
                  </a:cubicBezTo>
                  <a:cubicBezTo>
                    <a:pt x="2125" y="22095"/>
                    <a:pt x="1455" y="25997"/>
                    <a:pt x="1455" y="30130"/>
                  </a:cubicBezTo>
                  <a:cubicBezTo>
                    <a:pt x="1455" y="35878"/>
                    <a:pt x="2748" y="41119"/>
                    <a:pt x="4895" y="45159"/>
                  </a:cubicBezTo>
                  <a:lnTo>
                    <a:pt x="26782" y="45159"/>
                  </a:lnTo>
                  <a:cubicBezTo>
                    <a:pt x="28929" y="41119"/>
                    <a:pt x="30222" y="35878"/>
                    <a:pt x="30222" y="30130"/>
                  </a:cubicBezTo>
                  <a:cubicBezTo>
                    <a:pt x="30222" y="25882"/>
                    <a:pt x="29529" y="21934"/>
                    <a:pt x="28283" y="18540"/>
                  </a:cubicBezTo>
                  <a:cubicBezTo>
                    <a:pt x="30014" y="17386"/>
                    <a:pt x="31168" y="15423"/>
                    <a:pt x="31168" y="13184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6402846" y="4331310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2355" y="1"/>
                  </a:moveTo>
                  <a:lnTo>
                    <a:pt x="0" y="947"/>
                  </a:lnTo>
                  <a:lnTo>
                    <a:pt x="1778" y="2587"/>
                  </a:lnTo>
                  <a:lnTo>
                    <a:pt x="2355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6516285" y="4364031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1640" y="1"/>
                  </a:moveTo>
                  <a:lnTo>
                    <a:pt x="1" y="1940"/>
                  </a:lnTo>
                  <a:lnTo>
                    <a:pt x="2356" y="2586"/>
                  </a:lnTo>
                  <a:lnTo>
                    <a:pt x="2356" y="2586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6634905" y="4374259"/>
              <a:ext cx="107373" cy="106355"/>
            </a:xfrm>
            <a:custGeom>
              <a:rect b="b" l="l" r="r" t="t"/>
              <a:pathLst>
                <a:path extrusionOk="0" h="2402" w="2425">
                  <a:moveTo>
                    <a:pt x="1224" y="1"/>
                  </a:moveTo>
                  <a:lnTo>
                    <a:pt x="0" y="2240"/>
                  </a:lnTo>
                  <a:lnTo>
                    <a:pt x="2424" y="2402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6750380" y="4374259"/>
              <a:ext cx="107417" cy="106355"/>
            </a:xfrm>
            <a:custGeom>
              <a:rect b="b" l="l" r="r" t="t"/>
              <a:pathLst>
                <a:path extrusionOk="0" h="2402" w="2426">
                  <a:moveTo>
                    <a:pt x="1201" y="1"/>
                  </a:moveTo>
                  <a:lnTo>
                    <a:pt x="1" y="2240"/>
                  </a:lnTo>
                  <a:lnTo>
                    <a:pt x="2425" y="2402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6855672" y="4364031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694" y="1"/>
                  </a:moveTo>
                  <a:lnTo>
                    <a:pt x="1" y="2586"/>
                  </a:lnTo>
                  <a:lnTo>
                    <a:pt x="2356" y="1940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6954854" y="4331310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0" y="1"/>
                  </a:moveTo>
                  <a:lnTo>
                    <a:pt x="578" y="2587"/>
                  </a:lnTo>
                  <a:lnTo>
                    <a:pt x="2355" y="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6363971" y="4245456"/>
              <a:ext cx="726859" cy="257651"/>
            </a:xfrm>
            <a:custGeom>
              <a:rect b="b" l="l" r="r" t="t"/>
              <a:pathLst>
                <a:path extrusionOk="0" h="5819" w="16416">
                  <a:moveTo>
                    <a:pt x="93" y="1"/>
                  </a:moveTo>
                  <a:cubicBezTo>
                    <a:pt x="1" y="924"/>
                    <a:pt x="186" y="1894"/>
                    <a:pt x="601" y="2771"/>
                  </a:cubicBezTo>
                  <a:cubicBezTo>
                    <a:pt x="832" y="3210"/>
                    <a:pt x="1132" y="3602"/>
                    <a:pt x="1455" y="3972"/>
                  </a:cubicBezTo>
                  <a:cubicBezTo>
                    <a:pt x="1756" y="4364"/>
                    <a:pt x="2148" y="4664"/>
                    <a:pt x="2564" y="4941"/>
                  </a:cubicBezTo>
                  <a:cubicBezTo>
                    <a:pt x="3418" y="5495"/>
                    <a:pt x="4388" y="5749"/>
                    <a:pt x="5403" y="5795"/>
                  </a:cubicBezTo>
                  <a:cubicBezTo>
                    <a:pt x="6350" y="5818"/>
                    <a:pt x="7273" y="5818"/>
                    <a:pt x="8197" y="5818"/>
                  </a:cubicBezTo>
                  <a:cubicBezTo>
                    <a:pt x="9120" y="5818"/>
                    <a:pt x="10044" y="5818"/>
                    <a:pt x="10990" y="5795"/>
                  </a:cubicBezTo>
                  <a:cubicBezTo>
                    <a:pt x="11983" y="5749"/>
                    <a:pt x="12999" y="5495"/>
                    <a:pt x="13830" y="4941"/>
                  </a:cubicBezTo>
                  <a:cubicBezTo>
                    <a:pt x="14269" y="4710"/>
                    <a:pt x="14638" y="4364"/>
                    <a:pt x="14985" y="4018"/>
                  </a:cubicBezTo>
                  <a:cubicBezTo>
                    <a:pt x="15308" y="3648"/>
                    <a:pt x="15608" y="3233"/>
                    <a:pt x="15816" y="2794"/>
                  </a:cubicBezTo>
                  <a:cubicBezTo>
                    <a:pt x="16254" y="1940"/>
                    <a:pt x="16416" y="947"/>
                    <a:pt x="16347" y="24"/>
                  </a:cubicBezTo>
                  <a:lnTo>
                    <a:pt x="16347" y="24"/>
                  </a:lnTo>
                  <a:cubicBezTo>
                    <a:pt x="16254" y="947"/>
                    <a:pt x="15954" y="1847"/>
                    <a:pt x="15469" y="2632"/>
                  </a:cubicBezTo>
                  <a:cubicBezTo>
                    <a:pt x="15239" y="3002"/>
                    <a:pt x="14915" y="3348"/>
                    <a:pt x="14615" y="3625"/>
                  </a:cubicBezTo>
                  <a:cubicBezTo>
                    <a:pt x="14292" y="3925"/>
                    <a:pt x="13946" y="4179"/>
                    <a:pt x="13530" y="4387"/>
                  </a:cubicBezTo>
                  <a:cubicBezTo>
                    <a:pt x="12768" y="4780"/>
                    <a:pt x="11891" y="4987"/>
                    <a:pt x="11037" y="4987"/>
                  </a:cubicBezTo>
                  <a:lnTo>
                    <a:pt x="8220" y="4964"/>
                  </a:lnTo>
                  <a:lnTo>
                    <a:pt x="5426" y="4987"/>
                  </a:lnTo>
                  <a:cubicBezTo>
                    <a:pt x="4572" y="4987"/>
                    <a:pt x="3695" y="4780"/>
                    <a:pt x="2910" y="4364"/>
                  </a:cubicBezTo>
                  <a:cubicBezTo>
                    <a:pt x="2148" y="3925"/>
                    <a:pt x="1479" y="3325"/>
                    <a:pt x="994" y="2563"/>
                  </a:cubicBezTo>
                  <a:cubicBezTo>
                    <a:pt x="486" y="1824"/>
                    <a:pt x="209" y="924"/>
                    <a:pt x="9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5953031" y="4490797"/>
              <a:ext cx="537750" cy="351696"/>
            </a:xfrm>
            <a:custGeom>
              <a:rect b="b" l="l" r="r" t="t"/>
              <a:pathLst>
                <a:path extrusionOk="0" h="7943" w="12145">
                  <a:moveTo>
                    <a:pt x="3464" y="0"/>
                  </a:moveTo>
                  <a:cubicBezTo>
                    <a:pt x="3464" y="0"/>
                    <a:pt x="1" y="4964"/>
                    <a:pt x="3349" y="6557"/>
                  </a:cubicBezTo>
                  <a:cubicBezTo>
                    <a:pt x="3743" y="6744"/>
                    <a:pt x="4101" y="6817"/>
                    <a:pt x="4430" y="6817"/>
                  </a:cubicBezTo>
                  <a:cubicBezTo>
                    <a:pt x="5570" y="6817"/>
                    <a:pt x="6370" y="5945"/>
                    <a:pt x="7204" y="5945"/>
                  </a:cubicBezTo>
                  <a:cubicBezTo>
                    <a:pt x="7466" y="5945"/>
                    <a:pt x="7732" y="6031"/>
                    <a:pt x="8012" y="6257"/>
                  </a:cubicBezTo>
                  <a:cubicBezTo>
                    <a:pt x="9467" y="7388"/>
                    <a:pt x="9397" y="7942"/>
                    <a:pt x="9397" y="7942"/>
                  </a:cubicBezTo>
                  <a:cubicBezTo>
                    <a:pt x="9397" y="7942"/>
                    <a:pt x="9813" y="6442"/>
                    <a:pt x="9051" y="5080"/>
                  </a:cubicBezTo>
                  <a:lnTo>
                    <a:pt x="9051" y="5080"/>
                  </a:lnTo>
                  <a:cubicBezTo>
                    <a:pt x="9051" y="5080"/>
                    <a:pt x="10667" y="6211"/>
                    <a:pt x="10783" y="7273"/>
                  </a:cubicBezTo>
                  <a:cubicBezTo>
                    <a:pt x="10783" y="7273"/>
                    <a:pt x="11014" y="5195"/>
                    <a:pt x="10205" y="4248"/>
                  </a:cubicBezTo>
                  <a:lnTo>
                    <a:pt x="10205" y="4248"/>
                  </a:lnTo>
                  <a:cubicBezTo>
                    <a:pt x="10206" y="4249"/>
                    <a:pt x="11960" y="5565"/>
                    <a:pt x="12145" y="6488"/>
                  </a:cubicBezTo>
                  <a:cubicBezTo>
                    <a:pt x="12145" y="6488"/>
                    <a:pt x="11891" y="3717"/>
                    <a:pt x="10090" y="2863"/>
                  </a:cubicBezTo>
                  <a:cubicBezTo>
                    <a:pt x="9146" y="2391"/>
                    <a:pt x="8014" y="2126"/>
                    <a:pt x="6901" y="2126"/>
                  </a:cubicBezTo>
                  <a:cubicBezTo>
                    <a:pt x="5945" y="2126"/>
                    <a:pt x="5003" y="2321"/>
                    <a:pt x="4203" y="2748"/>
                  </a:cubicBezTo>
                  <a:cubicBezTo>
                    <a:pt x="4226" y="2679"/>
                    <a:pt x="3949" y="254"/>
                    <a:pt x="3464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6973229" y="4490797"/>
              <a:ext cx="538769" cy="351696"/>
            </a:xfrm>
            <a:custGeom>
              <a:rect b="b" l="l" r="r" t="t"/>
              <a:pathLst>
                <a:path extrusionOk="0" h="7943" w="12168">
                  <a:moveTo>
                    <a:pt x="8705" y="0"/>
                  </a:moveTo>
                  <a:cubicBezTo>
                    <a:pt x="8197" y="254"/>
                    <a:pt x="7920" y="2679"/>
                    <a:pt x="7943" y="2748"/>
                  </a:cubicBezTo>
                  <a:cubicBezTo>
                    <a:pt x="7143" y="2321"/>
                    <a:pt x="6201" y="2126"/>
                    <a:pt x="5245" y="2126"/>
                  </a:cubicBezTo>
                  <a:cubicBezTo>
                    <a:pt x="4131" y="2126"/>
                    <a:pt x="3000" y="2391"/>
                    <a:pt x="2056" y="2863"/>
                  </a:cubicBezTo>
                  <a:cubicBezTo>
                    <a:pt x="278" y="3717"/>
                    <a:pt x="1" y="6488"/>
                    <a:pt x="1" y="6488"/>
                  </a:cubicBezTo>
                  <a:cubicBezTo>
                    <a:pt x="186" y="5565"/>
                    <a:pt x="1940" y="4249"/>
                    <a:pt x="1940" y="4248"/>
                  </a:cubicBezTo>
                  <a:lnTo>
                    <a:pt x="1940" y="4248"/>
                  </a:lnTo>
                  <a:cubicBezTo>
                    <a:pt x="1132" y="5195"/>
                    <a:pt x="1363" y="7273"/>
                    <a:pt x="1363" y="7273"/>
                  </a:cubicBezTo>
                  <a:cubicBezTo>
                    <a:pt x="1479" y="6211"/>
                    <a:pt x="3094" y="5080"/>
                    <a:pt x="3095" y="5080"/>
                  </a:cubicBezTo>
                  <a:lnTo>
                    <a:pt x="3095" y="5080"/>
                  </a:lnTo>
                  <a:cubicBezTo>
                    <a:pt x="2356" y="6442"/>
                    <a:pt x="2748" y="7942"/>
                    <a:pt x="2748" y="7942"/>
                  </a:cubicBezTo>
                  <a:cubicBezTo>
                    <a:pt x="2748" y="7942"/>
                    <a:pt x="2702" y="7388"/>
                    <a:pt x="4134" y="6257"/>
                  </a:cubicBezTo>
                  <a:cubicBezTo>
                    <a:pt x="4419" y="6031"/>
                    <a:pt x="4688" y="5945"/>
                    <a:pt x="4953" y="5945"/>
                  </a:cubicBezTo>
                  <a:cubicBezTo>
                    <a:pt x="5796" y="5945"/>
                    <a:pt x="6598" y="6817"/>
                    <a:pt x="7739" y="6817"/>
                  </a:cubicBezTo>
                  <a:cubicBezTo>
                    <a:pt x="8068" y="6817"/>
                    <a:pt x="8426" y="6744"/>
                    <a:pt x="8820" y="6557"/>
                  </a:cubicBezTo>
                  <a:cubicBezTo>
                    <a:pt x="12168" y="4964"/>
                    <a:pt x="8705" y="0"/>
                    <a:pt x="870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6440659" y="3981783"/>
              <a:ext cx="229048" cy="125704"/>
            </a:xfrm>
            <a:custGeom>
              <a:rect b="b" l="l" r="r" t="t"/>
              <a:pathLst>
                <a:path extrusionOk="0" h="2839" w="5173">
                  <a:moveTo>
                    <a:pt x="2665" y="0"/>
                  </a:moveTo>
                  <a:cubicBezTo>
                    <a:pt x="2555" y="0"/>
                    <a:pt x="2444" y="7"/>
                    <a:pt x="2332" y="22"/>
                  </a:cubicBezTo>
                  <a:cubicBezTo>
                    <a:pt x="993" y="184"/>
                    <a:pt x="1" y="1430"/>
                    <a:pt x="185" y="2816"/>
                  </a:cubicBezTo>
                  <a:cubicBezTo>
                    <a:pt x="139" y="2816"/>
                    <a:pt x="185" y="2839"/>
                    <a:pt x="185" y="2839"/>
                  </a:cubicBezTo>
                  <a:lnTo>
                    <a:pt x="208" y="2839"/>
                  </a:lnTo>
                  <a:cubicBezTo>
                    <a:pt x="416" y="1985"/>
                    <a:pt x="1063" y="1200"/>
                    <a:pt x="2263" y="1084"/>
                  </a:cubicBezTo>
                  <a:cubicBezTo>
                    <a:pt x="2378" y="1074"/>
                    <a:pt x="2491" y="1069"/>
                    <a:pt x="2600" y="1069"/>
                  </a:cubicBezTo>
                  <a:cubicBezTo>
                    <a:pt x="3975" y="1069"/>
                    <a:pt x="4850" y="1855"/>
                    <a:pt x="5149" y="2839"/>
                  </a:cubicBezTo>
                  <a:cubicBezTo>
                    <a:pt x="5172" y="2631"/>
                    <a:pt x="5172" y="2400"/>
                    <a:pt x="5149" y="2169"/>
                  </a:cubicBezTo>
                  <a:cubicBezTo>
                    <a:pt x="4979" y="938"/>
                    <a:pt x="3912" y="0"/>
                    <a:pt x="266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6798466" y="3981783"/>
              <a:ext cx="229003" cy="125704"/>
            </a:xfrm>
            <a:custGeom>
              <a:rect b="b" l="l" r="r" t="t"/>
              <a:pathLst>
                <a:path extrusionOk="0" h="2839" w="5172">
                  <a:moveTo>
                    <a:pt x="2507" y="0"/>
                  </a:moveTo>
                  <a:cubicBezTo>
                    <a:pt x="1260" y="0"/>
                    <a:pt x="193" y="938"/>
                    <a:pt x="23" y="2169"/>
                  </a:cubicBezTo>
                  <a:cubicBezTo>
                    <a:pt x="0" y="2400"/>
                    <a:pt x="0" y="2631"/>
                    <a:pt x="23" y="2839"/>
                  </a:cubicBezTo>
                  <a:cubicBezTo>
                    <a:pt x="323" y="1855"/>
                    <a:pt x="1197" y="1069"/>
                    <a:pt x="2572" y="1069"/>
                  </a:cubicBezTo>
                  <a:cubicBezTo>
                    <a:pt x="2681" y="1069"/>
                    <a:pt x="2794" y="1074"/>
                    <a:pt x="2909" y="1084"/>
                  </a:cubicBezTo>
                  <a:cubicBezTo>
                    <a:pt x="4110" y="1200"/>
                    <a:pt x="4756" y="1985"/>
                    <a:pt x="4964" y="2839"/>
                  </a:cubicBezTo>
                  <a:lnTo>
                    <a:pt x="4987" y="2839"/>
                  </a:lnTo>
                  <a:lnTo>
                    <a:pt x="4987" y="2816"/>
                  </a:lnTo>
                  <a:cubicBezTo>
                    <a:pt x="5172" y="1430"/>
                    <a:pt x="4179" y="184"/>
                    <a:pt x="2840" y="22"/>
                  </a:cubicBezTo>
                  <a:cubicBezTo>
                    <a:pt x="2728" y="7"/>
                    <a:pt x="2617" y="0"/>
                    <a:pt x="250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51"/>
          <p:cNvSpPr txBox="1"/>
          <p:nvPr/>
        </p:nvSpPr>
        <p:spPr>
          <a:xfrm>
            <a:off x="5776125" y="46213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accent3"/>
                </a:highlight>
                <a:latin typeface="Jura"/>
                <a:ea typeface="Jura"/>
                <a:cs typeface="Jura"/>
                <a:sym typeface="Jura"/>
              </a:rPr>
              <a:t>SAYA</a:t>
            </a:r>
            <a:endParaRPr/>
          </a:p>
        </p:txBody>
      </p:sp>
      <p:sp>
        <p:nvSpPr>
          <p:cNvPr id="1136" name="Google Shape;1136;p51"/>
          <p:cNvSpPr/>
          <p:nvPr/>
        </p:nvSpPr>
        <p:spPr>
          <a:xfrm>
            <a:off x="6192760" y="4132444"/>
            <a:ext cx="276913" cy="488906"/>
          </a:xfrm>
          <a:custGeom>
            <a:rect b="b" l="l" r="r" t="t"/>
            <a:pathLst>
              <a:path extrusionOk="0" h="13807" w="6696">
                <a:moveTo>
                  <a:pt x="924" y="0"/>
                </a:moveTo>
                <a:lnTo>
                  <a:pt x="0" y="116"/>
                </a:lnTo>
                <a:lnTo>
                  <a:pt x="0" y="11567"/>
                </a:lnTo>
                <a:cubicBezTo>
                  <a:pt x="2057" y="13525"/>
                  <a:pt x="4582" y="13806"/>
                  <a:pt x="5864" y="13806"/>
                </a:cubicBezTo>
                <a:cubicBezTo>
                  <a:pt x="6381" y="13806"/>
                  <a:pt x="6696" y="13760"/>
                  <a:pt x="6696" y="13760"/>
                </a:cubicBezTo>
                <a:cubicBezTo>
                  <a:pt x="6610" y="11448"/>
                  <a:pt x="4441" y="11006"/>
                  <a:pt x="2798" y="11006"/>
                </a:cubicBezTo>
                <a:cubicBezTo>
                  <a:pt x="1784" y="11006"/>
                  <a:pt x="970" y="11174"/>
                  <a:pt x="970" y="11174"/>
                </a:cubicBezTo>
                <a:cubicBezTo>
                  <a:pt x="1455" y="7873"/>
                  <a:pt x="924" y="0"/>
                  <a:pt x="924" y="0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51"/>
          <p:cNvSpPr/>
          <p:nvPr/>
        </p:nvSpPr>
        <p:spPr>
          <a:xfrm>
            <a:off x="5695419" y="4132444"/>
            <a:ext cx="276913" cy="488906"/>
          </a:xfrm>
          <a:custGeom>
            <a:rect b="b" l="l" r="r" t="t"/>
            <a:pathLst>
              <a:path extrusionOk="0" h="13807" w="6696">
                <a:moveTo>
                  <a:pt x="5495" y="0"/>
                </a:moveTo>
                <a:cubicBezTo>
                  <a:pt x="5495" y="0"/>
                  <a:pt x="5195" y="7873"/>
                  <a:pt x="5726" y="11174"/>
                </a:cubicBezTo>
                <a:cubicBezTo>
                  <a:pt x="5726" y="11174"/>
                  <a:pt x="4915" y="11006"/>
                  <a:pt x="3904" y="11006"/>
                </a:cubicBezTo>
                <a:cubicBezTo>
                  <a:pt x="2266" y="11006"/>
                  <a:pt x="100" y="11448"/>
                  <a:pt x="0" y="13760"/>
                </a:cubicBezTo>
                <a:cubicBezTo>
                  <a:pt x="0" y="13760"/>
                  <a:pt x="315" y="13806"/>
                  <a:pt x="832" y="13806"/>
                </a:cubicBezTo>
                <a:cubicBezTo>
                  <a:pt x="2114" y="13806"/>
                  <a:pt x="4639" y="13525"/>
                  <a:pt x="6696" y="11567"/>
                </a:cubicBezTo>
                <a:lnTo>
                  <a:pt x="6419" y="116"/>
                </a:lnTo>
                <a:lnTo>
                  <a:pt x="5495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8" name="Google Shape;1138;p51"/>
          <p:cNvGrpSpPr/>
          <p:nvPr/>
        </p:nvGrpSpPr>
        <p:grpSpPr>
          <a:xfrm>
            <a:off x="2321916" y="2260347"/>
            <a:ext cx="1172823" cy="2361013"/>
            <a:chOff x="6253703" y="970700"/>
            <a:chExt cx="1542985" cy="3478216"/>
          </a:xfrm>
        </p:grpSpPr>
        <p:sp>
          <p:nvSpPr>
            <p:cNvPr id="1139" name="Google Shape;1139;p51"/>
            <p:cNvSpPr/>
            <p:nvPr/>
          </p:nvSpPr>
          <p:spPr>
            <a:xfrm flipH="1">
              <a:off x="7146819" y="1659726"/>
              <a:ext cx="649869" cy="2214829"/>
            </a:xfrm>
            <a:custGeom>
              <a:rect b="b" l="l" r="r" t="t"/>
              <a:pathLst>
                <a:path extrusionOk="0" fill="none" h="32577" w="9559">
                  <a:moveTo>
                    <a:pt x="6326" y="47"/>
                  </a:moveTo>
                  <a:cubicBezTo>
                    <a:pt x="6326" y="47"/>
                    <a:pt x="1363" y="485"/>
                    <a:pt x="1593" y="624"/>
                  </a:cubicBezTo>
                  <a:cubicBezTo>
                    <a:pt x="1824" y="739"/>
                    <a:pt x="4987" y="5241"/>
                    <a:pt x="4987" y="5241"/>
                  </a:cubicBezTo>
                  <a:lnTo>
                    <a:pt x="554" y="6257"/>
                  </a:lnTo>
                  <a:cubicBezTo>
                    <a:pt x="554" y="6257"/>
                    <a:pt x="5310" y="10367"/>
                    <a:pt x="4618" y="10274"/>
                  </a:cubicBezTo>
                  <a:cubicBezTo>
                    <a:pt x="3925" y="10182"/>
                    <a:pt x="0" y="12583"/>
                    <a:pt x="0" y="12583"/>
                  </a:cubicBezTo>
                  <a:lnTo>
                    <a:pt x="4272" y="15677"/>
                  </a:lnTo>
                  <a:lnTo>
                    <a:pt x="0" y="17547"/>
                  </a:lnTo>
                  <a:cubicBezTo>
                    <a:pt x="0" y="17547"/>
                    <a:pt x="3879" y="21148"/>
                    <a:pt x="3348" y="21010"/>
                  </a:cubicBezTo>
                  <a:cubicBezTo>
                    <a:pt x="2840" y="20894"/>
                    <a:pt x="0" y="22857"/>
                    <a:pt x="0" y="22857"/>
                  </a:cubicBezTo>
                  <a:lnTo>
                    <a:pt x="3671" y="24981"/>
                  </a:lnTo>
                  <a:lnTo>
                    <a:pt x="416" y="27567"/>
                  </a:lnTo>
                  <a:lnTo>
                    <a:pt x="4687" y="27913"/>
                  </a:lnTo>
                  <a:lnTo>
                    <a:pt x="2494" y="32576"/>
                  </a:lnTo>
                  <a:lnTo>
                    <a:pt x="9558" y="29806"/>
                  </a:lnTo>
                  <a:cubicBezTo>
                    <a:pt x="9558" y="29806"/>
                    <a:pt x="4525" y="5010"/>
                    <a:pt x="6696" y="1"/>
                  </a:cubicBezTo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 flipH="1">
              <a:off x="6547277" y="1138623"/>
              <a:ext cx="237064" cy="379914"/>
            </a:xfrm>
            <a:custGeom>
              <a:rect b="b" l="l" r="r" t="t"/>
              <a:pathLst>
                <a:path extrusionOk="0" h="5588" w="3487">
                  <a:moveTo>
                    <a:pt x="1709" y="1"/>
                  </a:moveTo>
                  <a:lnTo>
                    <a:pt x="1" y="5588"/>
                  </a:lnTo>
                  <a:lnTo>
                    <a:pt x="3117" y="5495"/>
                  </a:lnTo>
                  <a:lnTo>
                    <a:pt x="3487" y="393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1"/>
            <p:cNvSpPr/>
            <p:nvPr/>
          </p:nvSpPr>
          <p:spPr>
            <a:xfrm flipH="1">
              <a:off x="6489218" y="970700"/>
              <a:ext cx="248009" cy="248086"/>
            </a:xfrm>
            <a:custGeom>
              <a:rect b="b" l="l" r="r" t="t"/>
              <a:pathLst>
                <a:path extrusionOk="0" h="3649" w="3648">
                  <a:moveTo>
                    <a:pt x="1824" y="0"/>
                  </a:moveTo>
                  <a:cubicBezTo>
                    <a:pt x="808" y="0"/>
                    <a:pt x="0" y="832"/>
                    <a:pt x="0" y="1824"/>
                  </a:cubicBezTo>
                  <a:cubicBezTo>
                    <a:pt x="0" y="2817"/>
                    <a:pt x="808" y="3648"/>
                    <a:pt x="1824" y="3648"/>
                  </a:cubicBezTo>
                  <a:cubicBezTo>
                    <a:pt x="2817" y="3648"/>
                    <a:pt x="3648" y="2817"/>
                    <a:pt x="3648" y="1824"/>
                  </a:cubicBezTo>
                  <a:cubicBezTo>
                    <a:pt x="3648" y="832"/>
                    <a:pt x="2817" y="0"/>
                    <a:pt x="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1"/>
            <p:cNvSpPr/>
            <p:nvPr/>
          </p:nvSpPr>
          <p:spPr>
            <a:xfrm flipH="1">
              <a:off x="7148388" y="1264191"/>
              <a:ext cx="332855" cy="416016"/>
            </a:xfrm>
            <a:custGeom>
              <a:rect b="b" l="l" r="r" t="t"/>
              <a:pathLst>
                <a:path extrusionOk="0" h="6119" w="4896">
                  <a:moveTo>
                    <a:pt x="1548" y="1"/>
                  </a:moveTo>
                  <a:lnTo>
                    <a:pt x="1" y="947"/>
                  </a:lnTo>
                  <a:lnTo>
                    <a:pt x="2748" y="6119"/>
                  </a:lnTo>
                  <a:lnTo>
                    <a:pt x="4895" y="3856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 flipH="1">
              <a:off x="6471947" y="3254446"/>
              <a:ext cx="459919" cy="1155244"/>
            </a:xfrm>
            <a:custGeom>
              <a:rect b="b" l="l" r="r" t="t"/>
              <a:pathLst>
                <a:path extrusionOk="0" h="16992" w="6765">
                  <a:moveTo>
                    <a:pt x="1016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8" y="16991"/>
                    <a:pt x="6765" y="16946"/>
                    <a:pt x="6765" y="16946"/>
                  </a:cubicBezTo>
                  <a:cubicBezTo>
                    <a:pt x="6694" y="14633"/>
                    <a:pt x="4548" y="14192"/>
                    <a:pt x="2920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3" y="11059"/>
                    <a:pt x="1016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 flipH="1">
              <a:off x="6825055" y="3293673"/>
              <a:ext cx="459987" cy="1155244"/>
            </a:xfrm>
            <a:custGeom>
              <a:rect b="b" l="l" r="r" t="t"/>
              <a:pathLst>
                <a:path extrusionOk="0" h="16992" w="6766">
                  <a:moveTo>
                    <a:pt x="1017" y="0"/>
                  </a:moveTo>
                  <a:lnTo>
                    <a:pt x="1" y="93"/>
                  </a:lnTo>
                  <a:lnTo>
                    <a:pt x="1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9" y="16991"/>
                    <a:pt x="6765" y="16946"/>
                    <a:pt x="6765" y="16946"/>
                  </a:cubicBezTo>
                  <a:cubicBezTo>
                    <a:pt x="6694" y="14634"/>
                    <a:pt x="4548" y="14192"/>
                    <a:pt x="2921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4" y="11059"/>
                    <a:pt x="1017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1"/>
            <p:cNvSpPr/>
            <p:nvPr/>
          </p:nvSpPr>
          <p:spPr>
            <a:xfrm flipH="1">
              <a:off x="6253703" y="1421100"/>
              <a:ext cx="1382475" cy="2455505"/>
            </a:xfrm>
            <a:custGeom>
              <a:rect b="b" l="l" r="r" t="t"/>
              <a:pathLst>
                <a:path extrusionOk="0" h="36117" w="20335">
                  <a:moveTo>
                    <a:pt x="11815" y="1"/>
                  </a:moveTo>
                  <a:cubicBezTo>
                    <a:pt x="10632" y="1"/>
                    <a:pt x="9304" y="254"/>
                    <a:pt x="7821" y="856"/>
                  </a:cubicBezTo>
                  <a:cubicBezTo>
                    <a:pt x="1" y="4016"/>
                    <a:pt x="714" y="17257"/>
                    <a:pt x="850" y="18971"/>
                  </a:cubicBezTo>
                  <a:lnTo>
                    <a:pt x="850" y="18971"/>
                  </a:lnTo>
                  <a:cubicBezTo>
                    <a:pt x="850" y="18966"/>
                    <a:pt x="849" y="18961"/>
                    <a:pt x="848" y="18956"/>
                  </a:cubicBezTo>
                  <a:cubicBezTo>
                    <a:pt x="845" y="18926"/>
                    <a:pt x="842" y="18911"/>
                    <a:pt x="839" y="18911"/>
                  </a:cubicBezTo>
                  <a:cubicBezTo>
                    <a:pt x="742" y="18911"/>
                    <a:pt x="922" y="35240"/>
                    <a:pt x="3388" y="35486"/>
                  </a:cubicBezTo>
                  <a:cubicBezTo>
                    <a:pt x="5905" y="35717"/>
                    <a:pt x="7659" y="35902"/>
                    <a:pt x="9183" y="36040"/>
                  </a:cubicBezTo>
                  <a:cubicBezTo>
                    <a:pt x="9750" y="36089"/>
                    <a:pt x="10256" y="36117"/>
                    <a:pt x="10708" y="36117"/>
                  </a:cubicBezTo>
                  <a:cubicBezTo>
                    <a:pt x="13494" y="36117"/>
                    <a:pt x="14228" y="35049"/>
                    <a:pt x="14585" y="31077"/>
                  </a:cubicBezTo>
                  <a:cubicBezTo>
                    <a:pt x="15163" y="24612"/>
                    <a:pt x="17818" y="7205"/>
                    <a:pt x="18210" y="7205"/>
                  </a:cubicBezTo>
                  <a:lnTo>
                    <a:pt x="20334" y="7205"/>
                  </a:lnTo>
                  <a:cubicBezTo>
                    <a:pt x="20334" y="7205"/>
                    <a:pt x="18124" y="1"/>
                    <a:pt x="118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850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1"/>
            <p:cNvSpPr/>
            <p:nvPr/>
          </p:nvSpPr>
          <p:spPr>
            <a:xfrm flipH="1">
              <a:off x="6683853" y="1700857"/>
              <a:ext cx="412805" cy="214773"/>
            </a:xfrm>
            <a:custGeom>
              <a:rect b="b" l="l" r="r" t="t"/>
              <a:pathLst>
                <a:path extrusionOk="0" h="3159" w="6072">
                  <a:moveTo>
                    <a:pt x="2992" y="0"/>
                  </a:moveTo>
                  <a:cubicBezTo>
                    <a:pt x="2888" y="0"/>
                    <a:pt x="2783" y="6"/>
                    <a:pt x="2678" y="19"/>
                  </a:cubicBezTo>
                  <a:cubicBezTo>
                    <a:pt x="1270" y="273"/>
                    <a:pt x="0" y="1450"/>
                    <a:pt x="46" y="2951"/>
                  </a:cubicBezTo>
                  <a:cubicBezTo>
                    <a:pt x="70" y="3090"/>
                    <a:pt x="191" y="3159"/>
                    <a:pt x="303" y="3159"/>
                  </a:cubicBezTo>
                  <a:cubicBezTo>
                    <a:pt x="416" y="3159"/>
                    <a:pt x="520" y="3090"/>
                    <a:pt x="508" y="2951"/>
                  </a:cubicBezTo>
                  <a:cubicBezTo>
                    <a:pt x="462" y="1681"/>
                    <a:pt x="1570" y="688"/>
                    <a:pt x="2748" y="458"/>
                  </a:cubicBezTo>
                  <a:cubicBezTo>
                    <a:pt x="2864" y="438"/>
                    <a:pt x="2980" y="428"/>
                    <a:pt x="3096" y="428"/>
                  </a:cubicBezTo>
                  <a:cubicBezTo>
                    <a:pt x="3645" y="428"/>
                    <a:pt x="4175" y="645"/>
                    <a:pt x="4595" y="989"/>
                  </a:cubicBezTo>
                  <a:cubicBezTo>
                    <a:pt x="5172" y="1427"/>
                    <a:pt x="5380" y="2028"/>
                    <a:pt x="5610" y="2674"/>
                  </a:cubicBezTo>
                  <a:cubicBezTo>
                    <a:pt x="5648" y="2787"/>
                    <a:pt x="5739" y="2834"/>
                    <a:pt x="5826" y="2834"/>
                  </a:cubicBezTo>
                  <a:cubicBezTo>
                    <a:pt x="5953" y="2834"/>
                    <a:pt x="6071" y="2732"/>
                    <a:pt x="6003" y="2582"/>
                  </a:cubicBezTo>
                  <a:cubicBezTo>
                    <a:pt x="5749" y="1820"/>
                    <a:pt x="5495" y="1127"/>
                    <a:pt x="4825" y="642"/>
                  </a:cubicBezTo>
                  <a:cubicBezTo>
                    <a:pt x="4308" y="244"/>
                    <a:pt x="3652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1"/>
            <p:cNvSpPr/>
            <p:nvPr/>
          </p:nvSpPr>
          <p:spPr>
            <a:xfrm flipH="1">
              <a:off x="7289662" y="2369148"/>
              <a:ext cx="105241" cy="171600"/>
            </a:xfrm>
            <a:custGeom>
              <a:rect b="b" l="l" r="r" t="t"/>
              <a:pathLst>
                <a:path extrusionOk="0" h="2524" w="1548">
                  <a:moveTo>
                    <a:pt x="93" y="1"/>
                  </a:moveTo>
                  <a:cubicBezTo>
                    <a:pt x="1" y="417"/>
                    <a:pt x="70" y="2379"/>
                    <a:pt x="555" y="2517"/>
                  </a:cubicBezTo>
                  <a:cubicBezTo>
                    <a:pt x="570" y="2521"/>
                    <a:pt x="586" y="2523"/>
                    <a:pt x="601" y="2523"/>
                  </a:cubicBezTo>
                  <a:cubicBezTo>
                    <a:pt x="960" y="2523"/>
                    <a:pt x="1370" y="1535"/>
                    <a:pt x="1548" y="1248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1"/>
            <p:cNvSpPr/>
            <p:nvPr/>
          </p:nvSpPr>
          <p:spPr>
            <a:xfrm flipH="1">
              <a:off x="6639873" y="2469629"/>
              <a:ext cx="95791" cy="84848"/>
            </a:xfrm>
            <a:custGeom>
              <a:rect b="b" l="l" r="r" t="t"/>
              <a:pathLst>
                <a:path extrusionOk="0" h="1248" w="1409">
                  <a:moveTo>
                    <a:pt x="1409" y="1"/>
                  </a:moveTo>
                  <a:lnTo>
                    <a:pt x="0" y="231"/>
                  </a:lnTo>
                  <a:cubicBezTo>
                    <a:pt x="46" y="416"/>
                    <a:pt x="670" y="1247"/>
                    <a:pt x="924" y="1247"/>
                  </a:cubicBezTo>
                  <a:cubicBezTo>
                    <a:pt x="1386" y="1201"/>
                    <a:pt x="1270" y="301"/>
                    <a:pt x="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 flipH="1">
              <a:off x="6552364" y="2294840"/>
              <a:ext cx="901889" cy="221911"/>
            </a:xfrm>
            <a:custGeom>
              <a:rect b="b" l="l" r="r" t="t"/>
              <a:pathLst>
                <a:path extrusionOk="0" h="3264" w="13266">
                  <a:moveTo>
                    <a:pt x="304" y="1"/>
                  </a:moveTo>
                  <a:cubicBezTo>
                    <a:pt x="153" y="1"/>
                    <a:pt x="0" y="149"/>
                    <a:pt x="112" y="309"/>
                  </a:cubicBezTo>
                  <a:cubicBezTo>
                    <a:pt x="1640" y="2551"/>
                    <a:pt x="4410" y="3264"/>
                    <a:pt x="7109" y="3264"/>
                  </a:cubicBezTo>
                  <a:cubicBezTo>
                    <a:pt x="8161" y="3264"/>
                    <a:pt x="9202" y="3156"/>
                    <a:pt x="10155" y="2987"/>
                  </a:cubicBezTo>
                  <a:cubicBezTo>
                    <a:pt x="11124" y="2802"/>
                    <a:pt x="12117" y="2548"/>
                    <a:pt x="13041" y="2179"/>
                  </a:cubicBezTo>
                  <a:cubicBezTo>
                    <a:pt x="13265" y="2097"/>
                    <a:pt x="13201" y="1744"/>
                    <a:pt x="13007" y="1744"/>
                  </a:cubicBezTo>
                  <a:cubicBezTo>
                    <a:pt x="12982" y="1744"/>
                    <a:pt x="12954" y="1750"/>
                    <a:pt x="12925" y="1763"/>
                  </a:cubicBezTo>
                  <a:cubicBezTo>
                    <a:pt x="11332" y="2410"/>
                    <a:pt x="9601" y="2733"/>
                    <a:pt x="7892" y="2802"/>
                  </a:cubicBezTo>
                  <a:cubicBezTo>
                    <a:pt x="7635" y="2816"/>
                    <a:pt x="7374" y="2823"/>
                    <a:pt x="7113" y="2823"/>
                  </a:cubicBezTo>
                  <a:cubicBezTo>
                    <a:pt x="5571" y="2823"/>
                    <a:pt x="3987" y="2577"/>
                    <a:pt x="2605" y="1925"/>
                  </a:cubicBezTo>
                  <a:cubicBezTo>
                    <a:pt x="1751" y="1486"/>
                    <a:pt x="989" y="886"/>
                    <a:pt x="481" y="101"/>
                  </a:cubicBezTo>
                  <a:cubicBezTo>
                    <a:pt x="439" y="30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1"/>
            <p:cNvSpPr/>
            <p:nvPr/>
          </p:nvSpPr>
          <p:spPr>
            <a:xfrm flipH="1">
              <a:off x="7349282" y="1135496"/>
              <a:ext cx="248077" cy="248086"/>
            </a:xfrm>
            <a:custGeom>
              <a:rect b="b" l="l" r="r" t="t"/>
              <a:pathLst>
                <a:path extrusionOk="0" h="3649" w="3649">
                  <a:moveTo>
                    <a:pt x="1824" y="1"/>
                  </a:moveTo>
                  <a:cubicBezTo>
                    <a:pt x="832" y="1"/>
                    <a:pt x="0" y="832"/>
                    <a:pt x="0" y="1824"/>
                  </a:cubicBezTo>
                  <a:cubicBezTo>
                    <a:pt x="0" y="2817"/>
                    <a:pt x="832" y="3648"/>
                    <a:pt x="1824" y="3648"/>
                  </a:cubicBezTo>
                  <a:cubicBezTo>
                    <a:pt x="2840" y="3648"/>
                    <a:pt x="3648" y="2817"/>
                    <a:pt x="3648" y="1824"/>
                  </a:cubicBezTo>
                  <a:cubicBezTo>
                    <a:pt x="3648" y="832"/>
                    <a:pt x="2840" y="1"/>
                    <a:pt x="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1"/>
            <p:cNvSpPr/>
            <p:nvPr/>
          </p:nvSpPr>
          <p:spPr>
            <a:xfrm flipH="1">
              <a:off x="7405780" y="2846333"/>
              <a:ext cx="45618" cy="111296"/>
            </a:xfrm>
            <a:custGeom>
              <a:rect b="b" l="l" r="r" t="t"/>
              <a:pathLst>
                <a:path extrusionOk="0" h="1637" w="671">
                  <a:moveTo>
                    <a:pt x="324" y="0"/>
                  </a:moveTo>
                  <a:cubicBezTo>
                    <a:pt x="116" y="0"/>
                    <a:pt x="1" y="116"/>
                    <a:pt x="1" y="301"/>
                  </a:cubicBezTo>
                  <a:cubicBezTo>
                    <a:pt x="1" y="670"/>
                    <a:pt x="1" y="1039"/>
                    <a:pt x="70" y="1432"/>
                  </a:cubicBezTo>
                  <a:cubicBezTo>
                    <a:pt x="70" y="1478"/>
                    <a:pt x="139" y="1570"/>
                    <a:pt x="208" y="1593"/>
                  </a:cubicBezTo>
                  <a:cubicBezTo>
                    <a:pt x="240" y="1609"/>
                    <a:pt x="294" y="1636"/>
                    <a:pt x="355" y="1636"/>
                  </a:cubicBezTo>
                  <a:cubicBezTo>
                    <a:pt x="382" y="1636"/>
                    <a:pt x="411" y="1631"/>
                    <a:pt x="439" y="1617"/>
                  </a:cubicBezTo>
                  <a:cubicBezTo>
                    <a:pt x="601" y="1570"/>
                    <a:pt x="670" y="1432"/>
                    <a:pt x="647" y="1270"/>
                  </a:cubicBezTo>
                  <a:lnTo>
                    <a:pt x="647" y="1224"/>
                  </a:lnTo>
                  <a:lnTo>
                    <a:pt x="647" y="1201"/>
                  </a:lnTo>
                  <a:lnTo>
                    <a:pt x="647" y="1086"/>
                  </a:lnTo>
                  <a:cubicBezTo>
                    <a:pt x="647" y="993"/>
                    <a:pt x="647" y="901"/>
                    <a:pt x="601" y="808"/>
                  </a:cubicBezTo>
                  <a:lnTo>
                    <a:pt x="601" y="301"/>
                  </a:lnTo>
                  <a:cubicBezTo>
                    <a:pt x="601" y="162"/>
                    <a:pt x="462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1"/>
            <p:cNvSpPr/>
            <p:nvPr/>
          </p:nvSpPr>
          <p:spPr>
            <a:xfrm flipH="1">
              <a:off x="7107603" y="2739801"/>
              <a:ext cx="53436" cy="102593"/>
            </a:xfrm>
            <a:custGeom>
              <a:rect b="b" l="l" r="r" t="t"/>
              <a:pathLst>
                <a:path extrusionOk="0" h="1509" w="786">
                  <a:moveTo>
                    <a:pt x="320" y="0"/>
                  </a:moveTo>
                  <a:cubicBezTo>
                    <a:pt x="290" y="0"/>
                    <a:pt x="260" y="7"/>
                    <a:pt x="232" y="21"/>
                  </a:cubicBezTo>
                  <a:cubicBezTo>
                    <a:pt x="70" y="67"/>
                    <a:pt x="1" y="228"/>
                    <a:pt x="24" y="367"/>
                  </a:cubicBezTo>
                  <a:cubicBezTo>
                    <a:pt x="93" y="690"/>
                    <a:pt x="139" y="967"/>
                    <a:pt x="208" y="1290"/>
                  </a:cubicBezTo>
                  <a:cubicBezTo>
                    <a:pt x="228" y="1408"/>
                    <a:pt x="364" y="1509"/>
                    <a:pt x="489" y="1509"/>
                  </a:cubicBezTo>
                  <a:cubicBezTo>
                    <a:pt x="511" y="1509"/>
                    <a:pt x="534" y="1505"/>
                    <a:pt x="555" y="1498"/>
                  </a:cubicBezTo>
                  <a:cubicBezTo>
                    <a:pt x="693" y="1429"/>
                    <a:pt x="786" y="1290"/>
                    <a:pt x="763" y="1152"/>
                  </a:cubicBezTo>
                  <a:cubicBezTo>
                    <a:pt x="693" y="829"/>
                    <a:pt x="647" y="529"/>
                    <a:pt x="578" y="228"/>
                  </a:cubicBezTo>
                  <a:cubicBezTo>
                    <a:pt x="559" y="100"/>
                    <a:pt x="438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1"/>
            <p:cNvSpPr/>
            <p:nvPr/>
          </p:nvSpPr>
          <p:spPr>
            <a:xfrm flipH="1">
              <a:off x="6712073" y="2837896"/>
              <a:ext cx="59691" cy="107420"/>
            </a:xfrm>
            <a:custGeom>
              <a:rect b="b" l="l" r="r" t="t"/>
              <a:pathLst>
                <a:path extrusionOk="0" h="1580" w="878">
                  <a:moveTo>
                    <a:pt x="364" y="0"/>
                  </a:moveTo>
                  <a:cubicBezTo>
                    <a:pt x="319" y="0"/>
                    <a:pt x="274" y="11"/>
                    <a:pt x="231" y="32"/>
                  </a:cubicBezTo>
                  <a:cubicBezTo>
                    <a:pt x="46" y="148"/>
                    <a:pt x="0" y="332"/>
                    <a:pt x="70" y="471"/>
                  </a:cubicBezTo>
                  <a:cubicBezTo>
                    <a:pt x="116" y="540"/>
                    <a:pt x="139" y="563"/>
                    <a:pt x="162" y="609"/>
                  </a:cubicBezTo>
                  <a:cubicBezTo>
                    <a:pt x="169" y="624"/>
                    <a:pt x="172" y="629"/>
                    <a:pt x="172" y="629"/>
                  </a:cubicBezTo>
                  <a:cubicBezTo>
                    <a:pt x="173" y="629"/>
                    <a:pt x="162" y="602"/>
                    <a:pt x="162" y="586"/>
                  </a:cubicBezTo>
                  <a:lnTo>
                    <a:pt x="162" y="586"/>
                  </a:lnTo>
                  <a:cubicBezTo>
                    <a:pt x="162" y="587"/>
                    <a:pt x="162" y="609"/>
                    <a:pt x="185" y="609"/>
                  </a:cubicBezTo>
                  <a:cubicBezTo>
                    <a:pt x="185" y="656"/>
                    <a:pt x="231" y="679"/>
                    <a:pt x="231" y="702"/>
                  </a:cubicBezTo>
                  <a:cubicBezTo>
                    <a:pt x="254" y="817"/>
                    <a:pt x="277" y="910"/>
                    <a:pt x="277" y="1025"/>
                  </a:cubicBezTo>
                  <a:lnTo>
                    <a:pt x="277" y="933"/>
                  </a:lnTo>
                  <a:cubicBezTo>
                    <a:pt x="300" y="1048"/>
                    <a:pt x="300" y="1164"/>
                    <a:pt x="300" y="1279"/>
                  </a:cubicBezTo>
                  <a:cubicBezTo>
                    <a:pt x="300" y="1417"/>
                    <a:pt x="462" y="1579"/>
                    <a:pt x="601" y="1579"/>
                  </a:cubicBezTo>
                  <a:cubicBezTo>
                    <a:pt x="739" y="1579"/>
                    <a:pt x="878" y="1464"/>
                    <a:pt x="878" y="1279"/>
                  </a:cubicBezTo>
                  <a:cubicBezTo>
                    <a:pt x="878" y="886"/>
                    <a:pt x="831" y="494"/>
                    <a:pt x="624" y="148"/>
                  </a:cubicBezTo>
                  <a:cubicBezTo>
                    <a:pt x="560" y="52"/>
                    <a:pt x="463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1"/>
            <p:cNvSpPr/>
            <p:nvPr/>
          </p:nvSpPr>
          <p:spPr>
            <a:xfrm flipH="1">
              <a:off x="6916092" y="3065441"/>
              <a:ext cx="50309" cy="101845"/>
            </a:xfrm>
            <a:custGeom>
              <a:rect b="b" l="l" r="r" t="t"/>
              <a:pathLst>
                <a:path extrusionOk="0" h="1498" w="740">
                  <a:moveTo>
                    <a:pt x="242" y="0"/>
                  </a:moveTo>
                  <a:cubicBezTo>
                    <a:pt x="216" y="0"/>
                    <a:pt x="189" y="3"/>
                    <a:pt x="162" y="10"/>
                  </a:cubicBezTo>
                  <a:cubicBezTo>
                    <a:pt x="116" y="33"/>
                    <a:pt x="24" y="56"/>
                    <a:pt x="0" y="148"/>
                  </a:cubicBezTo>
                  <a:lnTo>
                    <a:pt x="0" y="356"/>
                  </a:lnTo>
                  <a:cubicBezTo>
                    <a:pt x="47" y="679"/>
                    <a:pt x="116" y="956"/>
                    <a:pt x="162" y="1280"/>
                  </a:cubicBezTo>
                  <a:cubicBezTo>
                    <a:pt x="201" y="1397"/>
                    <a:pt x="323" y="1498"/>
                    <a:pt x="444" y="1498"/>
                  </a:cubicBezTo>
                  <a:cubicBezTo>
                    <a:pt x="466" y="1498"/>
                    <a:pt x="487" y="1494"/>
                    <a:pt x="508" y="1487"/>
                  </a:cubicBezTo>
                  <a:cubicBezTo>
                    <a:pt x="670" y="1418"/>
                    <a:pt x="739" y="1280"/>
                    <a:pt x="716" y="1141"/>
                  </a:cubicBezTo>
                  <a:cubicBezTo>
                    <a:pt x="670" y="818"/>
                    <a:pt x="601" y="518"/>
                    <a:pt x="555" y="218"/>
                  </a:cubicBezTo>
                  <a:cubicBezTo>
                    <a:pt x="555" y="148"/>
                    <a:pt x="462" y="79"/>
                    <a:pt x="393" y="33"/>
                  </a:cubicBezTo>
                  <a:cubicBezTo>
                    <a:pt x="360" y="17"/>
                    <a:pt x="305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1"/>
            <p:cNvSpPr/>
            <p:nvPr/>
          </p:nvSpPr>
          <p:spPr>
            <a:xfrm flipH="1">
              <a:off x="7146829" y="3081085"/>
              <a:ext cx="55000" cy="86208"/>
            </a:xfrm>
            <a:custGeom>
              <a:rect b="b" l="l" r="r" t="t"/>
              <a:pathLst>
                <a:path extrusionOk="0" h="1268" w="809">
                  <a:moveTo>
                    <a:pt x="320" y="0"/>
                  </a:moveTo>
                  <a:cubicBezTo>
                    <a:pt x="298" y="0"/>
                    <a:pt x="276" y="3"/>
                    <a:pt x="254" y="10"/>
                  </a:cubicBezTo>
                  <a:cubicBezTo>
                    <a:pt x="93" y="57"/>
                    <a:pt x="0" y="195"/>
                    <a:pt x="47" y="357"/>
                  </a:cubicBezTo>
                  <a:lnTo>
                    <a:pt x="231" y="1049"/>
                  </a:lnTo>
                  <a:cubicBezTo>
                    <a:pt x="251" y="1167"/>
                    <a:pt x="386" y="1268"/>
                    <a:pt x="512" y="1268"/>
                  </a:cubicBezTo>
                  <a:cubicBezTo>
                    <a:pt x="534" y="1268"/>
                    <a:pt x="556" y="1264"/>
                    <a:pt x="578" y="1257"/>
                  </a:cubicBezTo>
                  <a:cubicBezTo>
                    <a:pt x="716" y="1188"/>
                    <a:pt x="808" y="1049"/>
                    <a:pt x="785" y="911"/>
                  </a:cubicBezTo>
                  <a:lnTo>
                    <a:pt x="601" y="218"/>
                  </a:lnTo>
                  <a:cubicBezTo>
                    <a:pt x="581" y="101"/>
                    <a:pt x="446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1"/>
            <p:cNvSpPr/>
            <p:nvPr/>
          </p:nvSpPr>
          <p:spPr>
            <a:xfrm flipH="1">
              <a:off x="7366553" y="3238130"/>
              <a:ext cx="55000" cy="93891"/>
            </a:xfrm>
            <a:custGeom>
              <a:rect b="b" l="l" r="r" t="t"/>
              <a:pathLst>
                <a:path extrusionOk="0" h="1381" w="809">
                  <a:moveTo>
                    <a:pt x="301" y="0"/>
                  </a:moveTo>
                  <a:cubicBezTo>
                    <a:pt x="279" y="0"/>
                    <a:pt x="256" y="3"/>
                    <a:pt x="231" y="9"/>
                  </a:cubicBezTo>
                  <a:cubicBezTo>
                    <a:pt x="46" y="55"/>
                    <a:pt x="0" y="194"/>
                    <a:pt x="23" y="356"/>
                  </a:cubicBezTo>
                  <a:cubicBezTo>
                    <a:pt x="93" y="609"/>
                    <a:pt x="139" y="910"/>
                    <a:pt x="208" y="1164"/>
                  </a:cubicBezTo>
                  <a:cubicBezTo>
                    <a:pt x="208" y="1233"/>
                    <a:pt x="277" y="1325"/>
                    <a:pt x="347" y="1348"/>
                  </a:cubicBezTo>
                  <a:cubicBezTo>
                    <a:pt x="379" y="1365"/>
                    <a:pt x="435" y="1381"/>
                    <a:pt x="497" y="1381"/>
                  </a:cubicBezTo>
                  <a:cubicBezTo>
                    <a:pt x="523" y="1381"/>
                    <a:pt x="550" y="1378"/>
                    <a:pt x="577" y="1371"/>
                  </a:cubicBezTo>
                  <a:cubicBezTo>
                    <a:pt x="716" y="1325"/>
                    <a:pt x="808" y="1164"/>
                    <a:pt x="785" y="1025"/>
                  </a:cubicBezTo>
                  <a:cubicBezTo>
                    <a:pt x="716" y="771"/>
                    <a:pt x="670" y="471"/>
                    <a:pt x="600" y="217"/>
                  </a:cubicBezTo>
                  <a:cubicBezTo>
                    <a:pt x="600" y="171"/>
                    <a:pt x="508" y="78"/>
                    <a:pt x="462" y="55"/>
                  </a:cubicBezTo>
                  <a:cubicBezTo>
                    <a:pt x="411" y="22"/>
                    <a:pt x="36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 flipH="1">
              <a:off x="6994614" y="3381713"/>
              <a:ext cx="43986" cy="95658"/>
            </a:xfrm>
            <a:custGeom>
              <a:rect b="b" l="l" r="r" t="t"/>
              <a:pathLst>
                <a:path extrusionOk="0" h="1407" w="647">
                  <a:moveTo>
                    <a:pt x="344" y="1"/>
                  </a:moveTo>
                  <a:cubicBezTo>
                    <a:pt x="314" y="1"/>
                    <a:pt x="283" y="7"/>
                    <a:pt x="254" y="21"/>
                  </a:cubicBezTo>
                  <a:cubicBezTo>
                    <a:pt x="70" y="90"/>
                    <a:pt x="0" y="252"/>
                    <a:pt x="24" y="391"/>
                  </a:cubicBezTo>
                  <a:cubicBezTo>
                    <a:pt x="24" y="437"/>
                    <a:pt x="47" y="506"/>
                    <a:pt x="47" y="552"/>
                  </a:cubicBezTo>
                  <a:lnTo>
                    <a:pt x="47" y="483"/>
                  </a:lnTo>
                  <a:cubicBezTo>
                    <a:pt x="70" y="668"/>
                    <a:pt x="70" y="899"/>
                    <a:pt x="70" y="1106"/>
                  </a:cubicBezTo>
                  <a:cubicBezTo>
                    <a:pt x="70" y="1245"/>
                    <a:pt x="231" y="1406"/>
                    <a:pt x="370" y="1406"/>
                  </a:cubicBezTo>
                  <a:cubicBezTo>
                    <a:pt x="508" y="1406"/>
                    <a:pt x="647" y="1291"/>
                    <a:pt x="647" y="1106"/>
                  </a:cubicBezTo>
                  <a:cubicBezTo>
                    <a:pt x="647" y="829"/>
                    <a:pt x="647" y="506"/>
                    <a:pt x="601" y="206"/>
                  </a:cubicBezTo>
                  <a:cubicBezTo>
                    <a:pt x="582" y="96"/>
                    <a:pt x="462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1"/>
            <p:cNvSpPr/>
            <p:nvPr/>
          </p:nvSpPr>
          <p:spPr>
            <a:xfrm flipH="1">
              <a:off x="6705819" y="3265391"/>
              <a:ext cx="39295" cy="94231"/>
            </a:xfrm>
            <a:custGeom>
              <a:rect b="b" l="l" r="r" t="t"/>
              <a:pathLst>
                <a:path extrusionOk="0" h="1386" w="578">
                  <a:moveTo>
                    <a:pt x="301" y="1"/>
                  </a:moveTo>
                  <a:cubicBezTo>
                    <a:pt x="116" y="24"/>
                    <a:pt x="1" y="139"/>
                    <a:pt x="1" y="278"/>
                  </a:cubicBezTo>
                  <a:lnTo>
                    <a:pt x="1" y="1086"/>
                  </a:lnTo>
                  <a:cubicBezTo>
                    <a:pt x="1" y="1224"/>
                    <a:pt x="139" y="1386"/>
                    <a:pt x="301" y="1386"/>
                  </a:cubicBezTo>
                  <a:cubicBezTo>
                    <a:pt x="439" y="1386"/>
                    <a:pt x="578" y="1270"/>
                    <a:pt x="578" y="1086"/>
                  </a:cubicBezTo>
                  <a:lnTo>
                    <a:pt x="578" y="278"/>
                  </a:lnTo>
                  <a:cubicBezTo>
                    <a:pt x="578" y="139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1"/>
            <p:cNvSpPr/>
            <p:nvPr/>
          </p:nvSpPr>
          <p:spPr>
            <a:xfrm flipH="1">
              <a:off x="7230041" y="3438957"/>
              <a:ext cx="62818" cy="95590"/>
            </a:xfrm>
            <a:custGeom>
              <a:rect b="b" l="l" r="r" t="t"/>
              <a:pathLst>
                <a:path extrusionOk="0" h="1406" w="924">
                  <a:moveTo>
                    <a:pt x="346" y="1"/>
                  </a:moveTo>
                  <a:cubicBezTo>
                    <a:pt x="285" y="1"/>
                    <a:pt x="218" y="17"/>
                    <a:pt x="185" y="33"/>
                  </a:cubicBezTo>
                  <a:cubicBezTo>
                    <a:pt x="47" y="126"/>
                    <a:pt x="0" y="287"/>
                    <a:pt x="70" y="449"/>
                  </a:cubicBezTo>
                  <a:cubicBezTo>
                    <a:pt x="89" y="508"/>
                    <a:pt x="142" y="567"/>
                    <a:pt x="172" y="639"/>
                  </a:cubicBezTo>
                  <a:lnTo>
                    <a:pt x="172" y="639"/>
                  </a:lnTo>
                  <a:cubicBezTo>
                    <a:pt x="158" y="620"/>
                    <a:pt x="139" y="611"/>
                    <a:pt x="139" y="611"/>
                  </a:cubicBezTo>
                  <a:lnTo>
                    <a:pt x="139" y="611"/>
                  </a:lnTo>
                  <a:cubicBezTo>
                    <a:pt x="231" y="818"/>
                    <a:pt x="300" y="980"/>
                    <a:pt x="324" y="1188"/>
                  </a:cubicBezTo>
                  <a:cubicBezTo>
                    <a:pt x="324" y="1257"/>
                    <a:pt x="416" y="1326"/>
                    <a:pt x="462" y="1372"/>
                  </a:cubicBezTo>
                  <a:cubicBezTo>
                    <a:pt x="511" y="1389"/>
                    <a:pt x="572" y="1405"/>
                    <a:pt x="627" y="1405"/>
                  </a:cubicBezTo>
                  <a:cubicBezTo>
                    <a:pt x="650" y="1405"/>
                    <a:pt x="673" y="1402"/>
                    <a:pt x="693" y="1396"/>
                  </a:cubicBezTo>
                  <a:cubicBezTo>
                    <a:pt x="855" y="1326"/>
                    <a:pt x="924" y="1188"/>
                    <a:pt x="901" y="1049"/>
                  </a:cubicBezTo>
                  <a:cubicBezTo>
                    <a:pt x="855" y="726"/>
                    <a:pt x="716" y="449"/>
                    <a:pt x="578" y="149"/>
                  </a:cubicBezTo>
                  <a:cubicBezTo>
                    <a:pt x="554" y="103"/>
                    <a:pt x="462" y="33"/>
                    <a:pt x="416" y="10"/>
                  </a:cubicBezTo>
                  <a:cubicBezTo>
                    <a:pt x="396" y="4"/>
                    <a:pt x="371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1"/>
            <p:cNvSpPr/>
            <p:nvPr/>
          </p:nvSpPr>
          <p:spPr>
            <a:xfrm flipH="1">
              <a:off x="6785835" y="3591243"/>
              <a:ext cx="43986" cy="123533"/>
            </a:xfrm>
            <a:custGeom>
              <a:rect b="b" l="l" r="r" t="t"/>
              <a:pathLst>
                <a:path extrusionOk="0" h="1817" w="647">
                  <a:moveTo>
                    <a:pt x="281" y="1"/>
                  </a:moveTo>
                  <a:cubicBezTo>
                    <a:pt x="257" y="1"/>
                    <a:pt x="233" y="4"/>
                    <a:pt x="208" y="10"/>
                  </a:cubicBezTo>
                  <a:cubicBezTo>
                    <a:pt x="162" y="56"/>
                    <a:pt x="69" y="79"/>
                    <a:pt x="46" y="171"/>
                  </a:cubicBezTo>
                  <a:cubicBezTo>
                    <a:pt x="0" y="241"/>
                    <a:pt x="0" y="310"/>
                    <a:pt x="46" y="402"/>
                  </a:cubicBezTo>
                  <a:lnTo>
                    <a:pt x="46" y="472"/>
                  </a:lnTo>
                  <a:lnTo>
                    <a:pt x="46" y="633"/>
                  </a:lnTo>
                  <a:lnTo>
                    <a:pt x="46" y="910"/>
                  </a:lnTo>
                  <a:lnTo>
                    <a:pt x="46" y="1210"/>
                  </a:lnTo>
                  <a:lnTo>
                    <a:pt x="46" y="1349"/>
                  </a:lnTo>
                  <a:lnTo>
                    <a:pt x="46" y="1395"/>
                  </a:lnTo>
                  <a:lnTo>
                    <a:pt x="46" y="1441"/>
                  </a:lnTo>
                  <a:cubicBezTo>
                    <a:pt x="46" y="1510"/>
                    <a:pt x="46" y="1580"/>
                    <a:pt x="69" y="1672"/>
                  </a:cubicBezTo>
                  <a:cubicBezTo>
                    <a:pt x="92" y="1718"/>
                    <a:pt x="185" y="1787"/>
                    <a:pt x="231" y="1811"/>
                  </a:cubicBezTo>
                  <a:cubicBezTo>
                    <a:pt x="256" y="1814"/>
                    <a:pt x="282" y="1816"/>
                    <a:pt x="307" y="1816"/>
                  </a:cubicBezTo>
                  <a:cubicBezTo>
                    <a:pt x="445" y="1816"/>
                    <a:pt x="577" y="1759"/>
                    <a:pt x="577" y="1603"/>
                  </a:cubicBezTo>
                  <a:cubicBezTo>
                    <a:pt x="623" y="1372"/>
                    <a:pt x="647" y="1141"/>
                    <a:pt x="647" y="910"/>
                  </a:cubicBezTo>
                  <a:cubicBezTo>
                    <a:pt x="647" y="679"/>
                    <a:pt x="623" y="448"/>
                    <a:pt x="577" y="218"/>
                  </a:cubicBezTo>
                  <a:cubicBezTo>
                    <a:pt x="577" y="171"/>
                    <a:pt x="508" y="79"/>
                    <a:pt x="439" y="56"/>
                  </a:cubicBezTo>
                  <a:cubicBezTo>
                    <a:pt x="405" y="22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1"/>
            <p:cNvSpPr/>
            <p:nvPr/>
          </p:nvSpPr>
          <p:spPr>
            <a:xfrm flipH="1">
              <a:off x="7104475" y="3643047"/>
              <a:ext cx="43986" cy="98038"/>
            </a:xfrm>
            <a:custGeom>
              <a:rect b="b" l="l" r="r" t="t"/>
              <a:pathLst>
                <a:path extrusionOk="0" h="1442" w="647">
                  <a:moveTo>
                    <a:pt x="297" y="0"/>
                  </a:moveTo>
                  <a:cubicBezTo>
                    <a:pt x="274" y="0"/>
                    <a:pt x="252" y="3"/>
                    <a:pt x="231" y="10"/>
                  </a:cubicBezTo>
                  <a:cubicBezTo>
                    <a:pt x="47" y="102"/>
                    <a:pt x="0" y="241"/>
                    <a:pt x="23" y="379"/>
                  </a:cubicBezTo>
                  <a:cubicBezTo>
                    <a:pt x="23" y="448"/>
                    <a:pt x="47" y="471"/>
                    <a:pt x="47" y="518"/>
                  </a:cubicBezTo>
                  <a:lnTo>
                    <a:pt x="47" y="448"/>
                  </a:lnTo>
                  <a:cubicBezTo>
                    <a:pt x="70" y="679"/>
                    <a:pt x="70" y="933"/>
                    <a:pt x="70" y="1164"/>
                  </a:cubicBezTo>
                  <a:cubicBezTo>
                    <a:pt x="70" y="1303"/>
                    <a:pt x="231" y="1441"/>
                    <a:pt x="370" y="1441"/>
                  </a:cubicBezTo>
                  <a:cubicBezTo>
                    <a:pt x="508" y="1441"/>
                    <a:pt x="647" y="1326"/>
                    <a:pt x="647" y="1164"/>
                  </a:cubicBezTo>
                  <a:cubicBezTo>
                    <a:pt x="647" y="841"/>
                    <a:pt x="647" y="518"/>
                    <a:pt x="601" y="217"/>
                  </a:cubicBezTo>
                  <a:cubicBezTo>
                    <a:pt x="601" y="148"/>
                    <a:pt x="508" y="56"/>
                    <a:pt x="462" y="33"/>
                  </a:cubicBezTo>
                  <a:cubicBezTo>
                    <a:pt x="413" y="16"/>
                    <a:pt x="353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1"/>
            <p:cNvSpPr/>
            <p:nvPr/>
          </p:nvSpPr>
          <p:spPr>
            <a:xfrm flipH="1">
              <a:off x="7376003" y="3682274"/>
              <a:ext cx="58127" cy="72883"/>
            </a:xfrm>
            <a:custGeom>
              <a:rect b="b" l="l" r="r" t="t"/>
              <a:pathLst>
                <a:path extrusionOk="0" h="1072" w="855">
                  <a:moveTo>
                    <a:pt x="311" y="0"/>
                  </a:moveTo>
                  <a:cubicBezTo>
                    <a:pt x="285" y="0"/>
                    <a:pt x="258" y="3"/>
                    <a:pt x="231" y="10"/>
                  </a:cubicBezTo>
                  <a:cubicBezTo>
                    <a:pt x="185" y="33"/>
                    <a:pt x="93" y="56"/>
                    <a:pt x="70" y="148"/>
                  </a:cubicBezTo>
                  <a:cubicBezTo>
                    <a:pt x="47" y="241"/>
                    <a:pt x="1" y="333"/>
                    <a:pt x="47" y="379"/>
                  </a:cubicBezTo>
                  <a:cubicBezTo>
                    <a:pt x="93" y="587"/>
                    <a:pt x="185" y="818"/>
                    <a:pt x="347" y="979"/>
                  </a:cubicBezTo>
                  <a:cubicBezTo>
                    <a:pt x="416" y="1049"/>
                    <a:pt x="508" y="1072"/>
                    <a:pt x="555" y="1072"/>
                  </a:cubicBezTo>
                  <a:cubicBezTo>
                    <a:pt x="624" y="1072"/>
                    <a:pt x="693" y="1049"/>
                    <a:pt x="762" y="979"/>
                  </a:cubicBezTo>
                  <a:cubicBezTo>
                    <a:pt x="809" y="933"/>
                    <a:pt x="855" y="864"/>
                    <a:pt x="855" y="795"/>
                  </a:cubicBezTo>
                  <a:cubicBezTo>
                    <a:pt x="855" y="702"/>
                    <a:pt x="809" y="633"/>
                    <a:pt x="762" y="587"/>
                  </a:cubicBezTo>
                  <a:cubicBezTo>
                    <a:pt x="716" y="564"/>
                    <a:pt x="716" y="564"/>
                    <a:pt x="716" y="518"/>
                  </a:cubicBezTo>
                  <a:lnTo>
                    <a:pt x="716" y="518"/>
                  </a:lnTo>
                  <a:lnTo>
                    <a:pt x="785" y="587"/>
                  </a:lnTo>
                  <a:cubicBezTo>
                    <a:pt x="729" y="531"/>
                    <a:pt x="703" y="490"/>
                    <a:pt x="683" y="427"/>
                  </a:cubicBezTo>
                  <a:lnTo>
                    <a:pt x="683" y="427"/>
                  </a:lnTo>
                  <a:cubicBezTo>
                    <a:pt x="689" y="439"/>
                    <a:pt x="693" y="448"/>
                    <a:pt x="693" y="448"/>
                  </a:cubicBezTo>
                  <a:cubicBezTo>
                    <a:pt x="670" y="379"/>
                    <a:pt x="647" y="287"/>
                    <a:pt x="624" y="218"/>
                  </a:cubicBezTo>
                  <a:cubicBezTo>
                    <a:pt x="578" y="148"/>
                    <a:pt x="555" y="56"/>
                    <a:pt x="462" y="33"/>
                  </a:cubicBezTo>
                  <a:cubicBezTo>
                    <a:pt x="430" y="17"/>
                    <a:pt x="374" y="0"/>
                    <a:pt x="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3" name="Google Shape;1163;p51"/>
          <p:cNvSpPr txBox="1"/>
          <p:nvPr>
            <p:ph idx="1" type="subTitle"/>
          </p:nvPr>
        </p:nvSpPr>
        <p:spPr>
          <a:xfrm>
            <a:off x="2385575" y="4632000"/>
            <a:ext cx="10455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9900"/>
                </a:highlight>
              </a:rPr>
              <a:t>TOMIRIS</a:t>
            </a:r>
            <a:endParaRPr b="1">
              <a:solidFill>
                <a:schemeClr val="dk2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78"/>
          <p:cNvSpPr txBox="1"/>
          <p:nvPr>
            <p:ph type="title"/>
          </p:nvPr>
        </p:nvSpPr>
        <p:spPr>
          <a:xfrm>
            <a:off x="270575" y="-15293"/>
            <a:ext cx="8663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Directed Acyclic directed Graphs(DAGs)</a:t>
            </a:r>
            <a:endParaRPr sz="2900"/>
          </a:p>
        </p:txBody>
      </p:sp>
      <p:sp>
        <p:nvSpPr>
          <p:cNvPr id="1915" name="Google Shape;1915;p78"/>
          <p:cNvSpPr txBox="1"/>
          <p:nvPr/>
        </p:nvSpPr>
        <p:spPr>
          <a:xfrm>
            <a:off x="667275" y="499479"/>
            <a:ext cx="76128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DAGs are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</a:t>
            </a:r>
            <a:r>
              <a:rPr b="1" lang="en" sz="2300">
                <a:solidFill>
                  <a:schemeClr val="accent3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directed graphs with no cycles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. By definition it means all trees are automatically 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DAGs 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since they do not contain cycles.</a:t>
            </a:r>
            <a:endParaRPr b="1" sz="230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2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Cool fact: </a:t>
            </a:r>
            <a:r>
              <a:rPr b="1" lang="en" sz="2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All trees are DAGs</a:t>
            </a:r>
            <a:r>
              <a:rPr b="1" lang="en" sz="2300">
                <a:solidFill>
                  <a:schemeClr val="lt2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but </a:t>
            </a:r>
            <a:r>
              <a:rPr b="1" lang="en" sz="2300">
                <a:solidFill>
                  <a:srgbClr val="E06666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not all DAGs are out-trees.</a:t>
            </a:r>
            <a:endParaRPr b="1" sz="2300">
              <a:solidFill>
                <a:srgbClr val="E06666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916" name="Google Shape;1916;p78"/>
          <p:cNvSpPr/>
          <p:nvPr/>
        </p:nvSpPr>
        <p:spPr>
          <a:xfrm rot="5402558">
            <a:off x="1937530" y="2731399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78"/>
          <p:cNvSpPr/>
          <p:nvPr/>
        </p:nvSpPr>
        <p:spPr>
          <a:xfrm rot="5402558">
            <a:off x="1384405" y="342242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78"/>
          <p:cNvSpPr/>
          <p:nvPr/>
        </p:nvSpPr>
        <p:spPr>
          <a:xfrm rot="5402558">
            <a:off x="2462330" y="342242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78"/>
          <p:cNvSpPr/>
          <p:nvPr/>
        </p:nvSpPr>
        <p:spPr>
          <a:xfrm rot="5402558">
            <a:off x="718155" y="4159649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78"/>
          <p:cNvSpPr/>
          <p:nvPr/>
        </p:nvSpPr>
        <p:spPr>
          <a:xfrm rot="5402558">
            <a:off x="1937530" y="42078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78"/>
          <p:cNvSpPr/>
          <p:nvPr/>
        </p:nvSpPr>
        <p:spPr>
          <a:xfrm rot="5402558">
            <a:off x="4763005" y="28409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78"/>
          <p:cNvSpPr/>
          <p:nvPr/>
        </p:nvSpPr>
        <p:spPr>
          <a:xfrm rot="5402558">
            <a:off x="3845730" y="350922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78"/>
          <p:cNvSpPr/>
          <p:nvPr/>
        </p:nvSpPr>
        <p:spPr>
          <a:xfrm rot="5402558">
            <a:off x="4763005" y="42078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78"/>
          <p:cNvSpPr/>
          <p:nvPr/>
        </p:nvSpPr>
        <p:spPr>
          <a:xfrm rot="5402558">
            <a:off x="6684355" y="28409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78"/>
          <p:cNvSpPr/>
          <p:nvPr/>
        </p:nvSpPr>
        <p:spPr>
          <a:xfrm rot="5402558">
            <a:off x="5653280" y="34788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78"/>
          <p:cNvSpPr/>
          <p:nvPr/>
        </p:nvSpPr>
        <p:spPr>
          <a:xfrm rot="5402558">
            <a:off x="6940855" y="42078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78"/>
          <p:cNvSpPr/>
          <p:nvPr/>
        </p:nvSpPr>
        <p:spPr>
          <a:xfrm rot="5402558">
            <a:off x="6747080" y="352442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78"/>
          <p:cNvSpPr/>
          <p:nvPr/>
        </p:nvSpPr>
        <p:spPr>
          <a:xfrm rot="5402558">
            <a:off x="7905980" y="3568274"/>
            <a:ext cx="403200" cy="390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9" name="Google Shape;1929;p78"/>
          <p:cNvCxnSpPr>
            <a:endCxn id="1917" idx="2"/>
          </p:cNvCxnSpPr>
          <p:nvPr/>
        </p:nvCxnSpPr>
        <p:spPr>
          <a:xfrm flipH="1">
            <a:off x="1586155" y="3097674"/>
            <a:ext cx="42180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0" name="Google Shape;1930;p78"/>
          <p:cNvCxnSpPr>
            <a:endCxn id="1918" idx="2"/>
          </p:cNvCxnSpPr>
          <p:nvPr/>
        </p:nvCxnSpPr>
        <p:spPr>
          <a:xfrm>
            <a:off x="2311280" y="3067374"/>
            <a:ext cx="3528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1" name="Google Shape;1931;p78"/>
          <p:cNvCxnSpPr>
            <a:endCxn id="1919" idx="2"/>
          </p:cNvCxnSpPr>
          <p:nvPr/>
        </p:nvCxnSpPr>
        <p:spPr>
          <a:xfrm flipH="1">
            <a:off x="919905" y="3765299"/>
            <a:ext cx="541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2" name="Google Shape;1932;p78"/>
          <p:cNvCxnSpPr>
            <a:stCxn id="1917" idx="7"/>
            <a:endCxn id="1920" idx="2"/>
          </p:cNvCxnSpPr>
          <p:nvPr/>
        </p:nvCxnSpPr>
        <p:spPr>
          <a:xfrm>
            <a:off x="1723890" y="3760127"/>
            <a:ext cx="415500" cy="4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3" name="Google Shape;1933;p78"/>
          <p:cNvCxnSpPr>
            <a:endCxn id="1924" idx="4"/>
          </p:cNvCxnSpPr>
          <p:nvPr/>
        </p:nvCxnSpPr>
        <p:spPr>
          <a:xfrm flipH="1" rot="10800000">
            <a:off x="5163805" y="3036124"/>
            <a:ext cx="1527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4" name="Google Shape;1934;p78"/>
          <p:cNvCxnSpPr>
            <a:endCxn id="1921" idx="4"/>
          </p:cNvCxnSpPr>
          <p:nvPr/>
        </p:nvCxnSpPr>
        <p:spPr>
          <a:xfrm flipH="1" rot="10800000">
            <a:off x="4215355" y="3036124"/>
            <a:ext cx="5541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5" name="Google Shape;1935;p78"/>
          <p:cNvCxnSpPr>
            <a:endCxn id="1923" idx="4"/>
          </p:cNvCxnSpPr>
          <p:nvPr/>
        </p:nvCxnSpPr>
        <p:spPr>
          <a:xfrm>
            <a:off x="4200355" y="3856424"/>
            <a:ext cx="569100" cy="5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6" name="Google Shape;1936;p78"/>
          <p:cNvCxnSpPr>
            <a:endCxn id="1923" idx="2"/>
          </p:cNvCxnSpPr>
          <p:nvPr/>
        </p:nvCxnSpPr>
        <p:spPr>
          <a:xfrm flipH="1">
            <a:off x="4964755" y="3257024"/>
            <a:ext cx="9300" cy="9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7" name="Google Shape;1937;p78"/>
          <p:cNvCxnSpPr>
            <a:endCxn id="1925" idx="3"/>
          </p:cNvCxnSpPr>
          <p:nvPr/>
        </p:nvCxnSpPr>
        <p:spPr>
          <a:xfrm>
            <a:off x="5110694" y="3166071"/>
            <a:ext cx="606300" cy="3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8" name="Google Shape;1938;p78"/>
          <p:cNvCxnSpPr>
            <a:endCxn id="1925" idx="5"/>
          </p:cNvCxnSpPr>
          <p:nvPr/>
        </p:nvCxnSpPr>
        <p:spPr>
          <a:xfrm flipH="1" rot="10800000">
            <a:off x="5171382" y="3816577"/>
            <a:ext cx="545400" cy="5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9" name="Google Shape;1939;p78"/>
          <p:cNvCxnSpPr>
            <a:stCxn id="1923" idx="0"/>
            <a:endCxn id="1926" idx="4"/>
          </p:cNvCxnSpPr>
          <p:nvPr/>
        </p:nvCxnSpPr>
        <p:spPr>
          <a:xfrm>
            <a:off x="5159755" y="4403024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0" name="Google Shape;1940;p78"/>
          <p:cNvCxnSpPr>
            <a:endCxn id="1927" idx="4"/>
          </p:cNvCxnSpPr>
          <p:nvPr/>
        </p:nvCxnSpPr>
        <p:spPr>
          <a:xfrm>
            <a:off x="6051230" y="3697074"/>
            <a:ext cx="702300" cy="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1" name="Google Shape;1941;p78"/>
          <p:cNvCxnSpPr>
            <a:endCxn id="1924" idx="5"/>
          </p:cNvCxnSpPr>
          <p:nvPr/>
        </p:nvCxnSpPr>
        <p:spPr>
          <a:xfrm flipH="1" rot="10800000">
            <a:off x="6020957" y="3178677"/>
            <a:ext cx="726900" cy="3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2" name="Google Shape;1942;p78"/>
          <p:cNvCxnSpPr>
            <a:stCxn id="1924" idx="0"/>
            <a:endCxn id="1928" idx="3"/>
          </p:cNvCxnSpPr>
          <p:nvPr/>
        </p:nvCxnSpPr>
        <p:spPr>
          <a:xfrm>
            <a:off x="7081105" y="3036124"/>
            <a:ext cx="888600" cy="5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3" name="Google Shape;1943;p78"/>
          <p:cNvCxnSpPr>
            <a:stCxn id="1927" idx="0"/>
            <a:endCxn id="1928" idx="4"/>
          </p:cNvCxnSpPr>
          <p:nvPr/>
        </p:nvCxnSpPr>
        <p:spPr>
          <a:xfrm>
            <a:off x="7143830" y="3719574"/>
            <a:ext cx="768600" cy="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4" name="Google Shape;1944;p78"/>
          <p:cNvCxnSpPr>
            <a:stCxn id="1926" idx="1"/>
            <a:endCxn id="1928" idx="5"/>
          </p:cNvCxnSpPr>
          <p:nvPr/>
        </p:nvCxnSpPr>
        <p:spPr>
          <a:xfrm flipH="1" rot="10800000">
            <a:off x="7280553" y="3905871"/>
            <a:ext cx="688800" cy="3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79"/>
          <p:cNvSpPr txBox="1"/>
          <p:nvPr>
            <p:ph type="title"/>
          </p:nvPr>
        </p:nvSpPr>
        <p:spPr>
          <a:xfrm>
            <a:off x="720000" y="297850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API</a:t>
            </a:r>
            <a:endParaRPr/>
          </a:p>
        </p:txBody>
      </p:sp>
      <p:sp>
        <p:nvSpPr>
          <p:cNvPr id="1950" name="Google Shape;1950;p79"/>
          <p:cNvSpPr txBox="1"/>
          <p:nvPr>
            <p:ph idx="1" type="subTitle"/>
          </p:nvPr>
        </p:nvSpPr>
        <p:spPr>
          <a:xfrm>
            <a:off x="720000" y="2284350"/>
            <a:ext cx="46611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79"/>
          <p:cNvSpPr txBox="1"/>
          <p:nvPr/>
        </p:nvSpPr>
        <p:spPr>
          <a:xfrm>
            <a:off x="720000" y="1388100"/>
            <a:ext cx="7336200" cy="3317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b="1" lang="en" sz="1700">
                <a:solidFill>
                  <a:srgbClr val="FF0000"/>
                </a:solidFill>
                <a:latin typeface="Lexend Deca"/>
                <a:ea typeface="Lexend Deca"/>
                <a:cs typeface="Lexend Deca"/>
                <a:sym typeface="Lexend Deca"/>
              </a:rPr>
              <a:t>  Public class Graph</a:t>
            </a:r>
            <a:b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------------------------------------------------------------------------------------------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 (int V)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	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create an empty graph with V vertices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 (In in)	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create a graph from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input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 stream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void addEdge (int v,  int w)	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add an edge v-w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 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Iterable&lt;Integer&gt; adj(int v) 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vertices adjacent to v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            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I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nt V ()	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	     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number of vertices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    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Int E () 	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	     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number of edges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      </a:t>
            </a:r>
            <a:r>
              <a:rPr b="1"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String toString ()</a:t>
            </a:r>
            <a:r>
              <a:rPr lang="en" sz="16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		     </a:t>
            </a:r>
            <a:r>
              <a:rPr lang="en" sz="1600">
                <a:latin typeface="Lexend Deca"/>
                <a:ea typeface="Lexend Deca"/>
                <a:cs typeface="Lexend Deca"/>
                <a:sym typeface="Lexend Deca"/>
              </a:rPr>
              <a:t>String representation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80"/>
          <p:cNvSpPr txBox="1"/>
          <p:nvPr>
            <p:ph type="title"/>
          </p:nvPr>
        </p:nvSpPr>
        <p:spPr>
          <a:xfrm>
            <a:off x="854425" y="499525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Graph representation</a:t>
            </a:r>
            <a:endParaRPr sz="4000"/>
          </a:p>
        </p:txBody>
      </p:sp>
      <p:sp>
        <p:nvSpPr>
          <p:cNvPr id="1957" name="Google Shape;1957;p80"/>
          <p:cNvSpPr txBox="1"/>
          <p:nvPr>
            <p:ph idx="1" type="subTitle"/>
          </p:nvPr>
        </p:nvSpPr>
        <p:spPr>
          <a:xfrm>
            <a:off x="641425" y="2154700"/>
            <a:ext cx="65847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Big Shoulders Text"/>
                <a:ea typeface="Big Shoulders Text"/>
                <a:cs typeface="Big Shoulders Text"/>
                <a:sym typeface="Big Shoulders Text"/>
              </a:rPr>
              <a:t>	</a:t>
            </a:r>
            <a:r>
              <a:rPr b="1" lang="en" sz="2800">
                <a:latin typeface="Big Shoulders Text"/>
                <a:ea typeface="Big Shoulders Text"/>
                <a:cs typeface="Big Shoulders Text"/>
                <a:sym typeface="Big Shoulders Text"/>
              </a:rPr>
              <a:t>We will cover:</a:t>
            </a:r>
            <a:endParaRPr b="1" sz="2800"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latin typeface="Big Shoulders Text"/>
                <a:ea typeface="Big Shoulders Text"/>
                <a:cs typeface="Big Shoulders Text"/>
                <a:sym typeface="Big Shoulders Text"/>
              </a:rPr>
              <a:t>1 - Adjacency-matrix graph representation</a:t>
            </a:r>
            <a:endParaRPr b="1" sz="2100"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100">
                <a:latin typeface="Big Shoulders Text"/>
                <a:ea typeface="Big Shoulders Text"/>
                <a:cs typeface="Big Shoulders Text"/>
                <a:sym typeface="Big Shoulders Text"/>
              </a:rPr>
              <a:t>2 - Adjacency-list graph representation</a:t>
            </a:r>
            <a:endParaRPr b="1" sz="2100"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958" name="Google Shape;1958;p80"/>
          <p:cNvSpPr/>
          <p:nvPr/>
        </p:nvSpPr>
        <p:spPr>
          <a:xfrm>
            <a:off x="6052525" y="621350"/>
            <a:ext cx="1173600" cy="118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81"/>
          <p:cNvSpPr txBox="1"/>
          <p:nvPr>
            <p:ph type="title"/>
          </p:nvPr>
        </p:nvSpPr>
        <p:spPr>
          <a:xfrm>
            <a:off x="1030325" y="268875"/>
            <a:ext cx="5538600" cy="15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Adjacency-matrix graph representation</a:t>
            </a:r>
            <a:endParaRPr sz="2800"/>
          </a:p>
        </p:txBody>
      </p:sp>
      <p:sp>
        <p:nvSpPr>
          <p:cNvPr id="1964" name="Google Shape;1964;p81"/>
          <p:cNvSpPr/>
          <p:nvPr/>
        </p:nvSpPr>
        <p:spPr>
          <a:xfrm rot="5400000">
            <a:off x="6891150" y="3416350"/>
            <a:ext cx="1487400" cy="101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1"/>
          <p:cNvSpPr txBox="1"/>
          <p:nvPr>
            <p:ph idx="1" type="subTitle"/>
          </p:nvPr>
        </p:nvSpPr>
        <p:spPr>
          <a:xfrm>
            <a:off x="7071150" y="3669550"/>
            <a:ext cx="10719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 u="sng">
                <a:solidFill>
                  <a:schemeClr val="hlink"/>
                </a:solidFill>
                <a:hlinkClick action="ppaction://hlinkshowjump?jump=nextslide"/>
              </a:rPr>
              <a:t>DEMO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1966" name="Google Shape;1966;p81"/>
          <p:cNvSpPr txBox="1"/>
          <p:nvPr>
            <p:ph type="title"/>
          </p:nvPr>
        </p:nvSpPr>
        <p:spPr>
          <a:xfrm>
            <a:off x="782450" y="2255825"/>
            <a:ext cx="5538600" cy="20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FFFFF"/>
                </a:solidFill>
              </a:rPr>
              <a:t>Adjacency matrix is a one of the popular method to represent a graph. It is a VxV matrix, where V is number of vertices. This matrix indicates whether pairs of vertices adjacent or not by putting 1 or 0 accordingly. </a:t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82"/>
          <p:cNvSpPr txBox="1"/>
          <p:nvPr/>
        </p:nvSpPr>
        <p:spPr>
          <a:xfrm>
            <a:off x="343800" y="352675"/>
            <a:ext cx="3407700" cy="1015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AdjMatrix(int v) {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this</a:t>
            </a:r>
            <a:r>
              <a:rPr lang="en" sz="15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 = v;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arr = new int[v][v];</a:t>
            </a:r>
            <a:endParaRPr i="0" sz="15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972" name="Google Shape;1972;p82"/>
          <p:cNvSpPr/>
          <p:nvPr/>
        </p:nvSpPr>
        <p:spPr>
          <a:xfrm>
            <a:off x="4414437" y="1204052"/>
            <a:ext cx="129182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82"/>
          <p:cNvSpPr txBox="1"/>
          <p:nvPr/>
        </p:nvSpPr>
        <p:spPr>
          <a:xfrm>
            <a:off x="4529470" y="109799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82"/>
          <p:cNvSpPr txBox="1"/>
          <p:nvPr/>
        </p:nvSpPr>
        <p:spPr>
          <a:xfrm>
            <a:off x="5067504" y="109799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82"/>
          <p:cNvSpPr txBox="1"/>
          <p:nvPr/>
        </p:nvSpPr>
        <p:spPr>
          <a:xfrm>
            <a:off x="5605538" y="109799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82"/>
          <p:cNvSpPr txBox="1"/>
          <p:nvPr/>
        </p:nvSpPr>
        <p:spPr>
          <a:xfrm>
            <a:off x="6143572" y="109799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82"/>
          <p:cNvSpPr txBox="1"/>
          <p:nvPr/>
        </p:nvSpPr>
        <p:spPr>
          <a:xfrm>
            <a:off x="4529470" y="182412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82"/>
          <p:cNvSpPr txBox="1"/>
          <p:nvPr/>
        </p:nvSpPr>
        <p:spPr>
          <a:xfrm>
            <a:off x="5067504" y="180230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82"/>
          <p:cNvSpPr txBox="1"/>
          <p:nvPr/>
        </p:nvSpPr>
        <p:spPr>
          <a:xfrm>
            <a:off x="5649912" y="180230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82"/>
          <p:cNvSpPr txBox="1"/>
          <p:nvPr/>
        </p:nvSpPr>
        <p:spPr>
          <a:xfrm>
            <a:off x="6160551" y="1798457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82"/>
          <p:cNvSpPr txBox="1"/>
          <p:nvPr/>
        </p:nvSpPr>
        <p:spPr>
          <a:xfrm>
            <a:off x="4536798" y="255025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82"/>
          <p:cNvSpPr txBox="1"/>
          <p:nvPr/>
        </p:nvSpPr>
        <p:spPr>
          <a:xfrm>
            <a:off x="5086027" y="255025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82"/>
          <p:cNvSpPr txBox="1"/>
          <p:nvPr/>
        </p:nvSpPr>
        <p:spPr>
          <a:xfrm>
            <a:off x="5649912" y="255025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82"/>
          <p:cNvSpPr txBox="1"/>
          <p:nvPr/>
        </p:nvSpPr>
        <p:spPr>
          <a:xfrm>
            <a:off x="6145416" y="255025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82"/>
          <p:cNvSpPr txBox="1"/>
          <p:nvPr/>
        </p:nvSpPr>
        <p:spPr>
          <a:xfrm>
            <a:off x="4529470" y="325457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82"/>
          <p:cNvSpPr txBox="1"/>
          <p:nvPr/>
        </p:nvSpPr>
        <p:spPr>
          <a:xfrm>
            <a:off x="5093355" y="327639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82"/>
          <p:cNvSpPr txBox="1"/>
          <p:nvPr/>
        </p:nvSpPr>
        <p:spPr>
          <a:xfrm>
            <a:off x="5650401" y="326864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82"/>
          <p:cNvSpPr txBox="1"/>
          <p:nvPr/>
        </p:nvSpPr>
        <p:spPr>
          <a:xfrm>
            <a:off x="6152744" y="327639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82"/>
          <p:cNvSpPr/>
          <p:nvPr/>
        </p:nvSpPr>
        <p:spPr>
          <a:xfrm rot="10800000">
            <a:off x="6615471" y="1204053"/>
            <a:ext cx="129181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p82"/>
          <p:cNvSpPr txBox="1"/>
          <p:nvPr/>
        </p:nvSpPr>
        <p:spPr>
          <a:xfrm>
            <a:off x="7107600" y="298717"/>
            <a:ext cx="1476418" cy="707886"/>
          </a:xfrm>
          <a:prstGeom prst="rect">
            <a:avLst/>
          </a:prstGeom>
          <a:gradFill>
            <a:gsLst>
              <a:gs pos="0">
                <a:srgbClr val="B7A8F0"/>
              </a:gs>
              <a:gs pos="35000">
                <a:srgbClr val="CBC2F3"/>
              </a:gs>
              <a:gs pos="100000">
                <a:srgbClr val="EAE6FB"/>
              </a:gs>
            </a:gsLst>
            <a:lin ang="16200000" scaled="0"/>
          </a:gradFill>
          <a:ln cap="flat" cmpd="sng" w="9525">
            <a:solidFill>
              <a:srgbClr val="6349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x V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82"/>
          <p:cNvSpPr/>
          <p:nvPr/>
        </p:nvSpPr>
        <p:spPr>
          <a:xfrm>
            <a:off x="3924612" y="1217827"/>
            <a:ext cx="191938" cy="284952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82"/>
          <p:cNvSpPr/>
          <p:nvPr/>
        </p:nvSpPr>
        <p:spPr>
          <a:xfrm rot="-5400000">
            <a:off x="5532534" y="3200650"/>
            <a:ext cx="174855" cy="2249382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82"/>
          <p:cNvSpPr txBox="1"/>
          <p:nvPr/>
        </p:nvSpPr>
        <p:spPr>
          <a:xfrm>
            <a:off x="3347614" y="2350203"/>
            <a:ext cx="4039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82"/>
          <p:cNvSpPr txBox="1"/>
          <p:nvPr/>
        </p:nvSpPr>
        <p:spPr>
          <a:xfrm>
            <a:off x="5351136" y="4371812"/>
            <a:ext cx="4039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1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82"/>
          <p:cNvSpPr/>
          <p:nvPr/>
        </p:nvSpPr>
        <p:spPr>
          <a:xfrm>
            <a:off x="343789" y="2173382"/>
            <a:ext cx="2488829" cy="8309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2933" t="-661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83"/>
          <p:cNvSpPr txBox="1"/>
          <p:nvPr/>
        </p:nvSpPr>
        <p:spPr>
          <a:xfrm>
            <a:off x="343800" y="203950"/>
            <a:ext cx="3411600" cy="1015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Adj</a:t>
            </a:r>
            <a:r>
              <a:rPr lang="en" sz="15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M</a:t>
            </a: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atrix(int v) {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this</a:t>
            </a:r>
            <a:r>
              <a:rPr lang="en" sz="15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.</a:t>
            </a: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 = v;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arr = new int[v][v];</a:t>
            </a:r>
            <a:endParaRPr i="0" sz="15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i="0" lang="en" sz="15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01" name="Google Shape;2001;p83"/>
          <p:cNvSpPr txBox="1"/>
          <p:nvPr/>
        </p:nvSpPr>
        <p:spPr>
          <a:xfrm>
            <a:off x="316750" y="1680475"/>
            <a:ext cx="3153600" cy="1246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public void addEdge(int 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, int 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) {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      arr [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][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] = 1;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      arr [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][</a:t>
            </a:r>
            <a:r>
              <a:rPr lang="en" sz="1500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] = 1;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5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sz="1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02" name="Google Shape;2002;p83"/>
          <p:cNvSpPr/>
          <p:nvPr/>
        </p:nvSpPr>
        <p:spPr>
          <a:xfrm>
            <a:off x="5458499" y="1271518"/>
            <a:ext cx="129182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83"/>
          <p:cNvSpPr txBox="1"/>
          <p:nvPr/>
        </p:nvSpPr>
        <p:spPr>
          <a:xfrm>
            <a:off x="5573532" y="116545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83"/>
          <p:cNvSpPr txBox="1"/>
          <p:nvPr/>
        </p:nvSpPr>
        <p:spPr>
          <a:xfrm>
            <a:off x="6111566" y="116545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83"/>
          <p:cNvSpPr txBox="1"/>
          <p:nvPr/>
        </p:nvSpPr>
        <p:spPr>
          <a:xfrm>
            <a:off x="7204613" y="1184001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83"/>
          <p:cNvSpPr txBox="1"/>
          <p:nvPr/>
        </p:nvSpPr>
        <p:spPr>
          <a:xfrm>
            <a:off x="6658090" y="116513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83"/>
          <p:cNvSpPr txBox="1"/>
          <p:nvPr/>
        </p:nvSpPr>
        <p:spPr>
          <a:xfrm>
            <a:off x="5573532" y="1891591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83"/>
          <p:cNvSpPr txBox="1"/>
          <p:nvPr/>
        </p:nvSpPr>
        <p:spPr>
          <a:xfrm>
            <a:off x="6111566" y="186977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83"/>
          <p:cNvSpPr txBox="1"/>
          <p:nvPr/>
        </p:nvSpPr>
        <p:spPr>
          <a:xfrm>
            <a:off x="6693974" y="186977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83"/>
          <p:cNvSpPr txBox="1"/>
          <p:nvPr/>
        </p:nvSpPr>
        <p:spPr>
          <a:xfrm>
            <a:off x="7204613" y="1865923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83"/>
          <p:cNvSpPr txBox="1"/>
          <p:nvPr/>
        </p:nvSpPr>
        <p:spPr>
          <a:xfrm>
            <a:off x="5580860" y="261772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83"/>
          <p:cNvSpPr txBox="1"/>
          <p:nvPr/>
        </p:nvSpPr>
        <p:spPr>
          <a:xfrm>
            <a:off x="6130089" y="261772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83"/>
          <p:cNvSpPr txBox="1"/>
          <p:nvPr/>
        </p:nvSpPr>
        <p:spPr>
          <a:xfrm>
            <a:off x="6693974" y="261772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83"/>
          <p:cNvSpPr txBox="1"/>
          <p:nvPr/>
        </p:nvSpPr>
        <p:spPr>
          <a:xfrm>
            <a:off x="7189478" y="261772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83"/>
          <p:cNvSpPr txBox="1"/>
          <p:nvPr/>
        </p:nvSpPr>
        <p:spPr>
          <a:xfrm>
            <a:off x="5573532" y="332204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83"/>
          <p:cNvSpPr txBox="1"/>
          <p:nvPr/>
        </p:nvSpPr>
        <p:spPr>
          <a:xfrm>
            <a:off x="6137417" y="3343856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83"/>
          <p:cNvSpPr txBox="1"/>
          <p:nvPr/>
        </p:nvSpPr>
        <p:spPr>
          <a:xfrm>
            <a:off x="6694463" y="333610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83"/>
          <p:cNvSpPr txBox="1"/>
          <p:nvPr/>
        </p:nvSpPr>
        <p:spPr>
          <a:xfrm>
            <a:off x="7196806" y="3343856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83"/>
          <p:cNvSpPr/>
          <p:nvPr/>
        </p:nvSpPr>
        <p:spPr>
          <a:xfrm rot="10800000">
            <a:off x="7659533" y="1271519"/>
            <a:ext cx="129181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83"/>
          <p:cNvSpPr txBox="1"/>
          <p:nvPr/>
        </p:nvSpPr>
        <p:spPr>
          <a:xfrm>
            <a:off x="5698631" y="942623"/>
            <a:ext cx="220103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         1 	    2         3 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83"/>
          <p:cNvSpPr txBox="1"/>
          <p:nvPr/>
        </p:nvSpPr>
        <p:spPr>
          <a:xfrm>
            <a:off x="5098610" y="1428433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83"/>
          <p:cNvSpPr txBox="1"/>
          <p:nvPr/>
        </p:nvSpPr>
        <p:spPr>
          <a:xfrm>
            <a:off x="5098610" y="2168589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83"/>
          <p:cNvSpPr txBox="1"/>
          <p:nvPr/>
        </p:nvSpPr>
        <p:spPr>
          <a:xfrm>
            <a:off x="5113901" y="2894722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83"/>
          <p:cNvSpPr txBox="1"/>
          <p:nvPr/>
        </p:nvSpPr>
        <p:spPr>
          <a:xfrm>
            <a:off x="5094020" y="3599038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83"/>
          <p:cNvSpPr txBox="1"/>
          <p:nvPr/>
        </p:nvSpPr>
        <p:spPr>
          <a:xfrm>
            <a:off x="516100" y="3137438"/>
            <a:ext cx="2671200" cy="307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3);</a:t>
            </a:r>
            <a:endParaRPr i="0" sz="1400" u="none" cap="none" strike="noStrike">
              <a:solidFill>
                <a:schemeClr val="accent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26" name="Google Shape;2026;p83"/>
          <p:cNvSpPr txBox="1"/>
          <p:nvPr/>
        </p:nvSpPr>
        <p:spPr>
          <a:xfrm>
            <a:off x="7224680" y="1172092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83"/>
          <p:cNvSpPr txBox="1"/>
          <p:nvPr/>
        </p:nvSpPr>
        <p:spPr>
          <a:xfrm>
            <a:off x="5611387" y="333610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83"/>
          <p:cNvSpPr txBox="1"/>
          <p:nvPr/>
        </p:nvSpPr>
        <p:spPr>
          <a:xfrm>
            <a:off x="617725" y="3713613"/>
            <a:ext cx="2472900" cy="307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2, 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1);</a:t>
            </a:r>
            <a:endParaRPr i="0" sz="1400" u="none" cap="none" strike="noStrike">
              <a:solidFill>
                <a:schemeClr val="accent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29" name="Google Shape;2029;p83"/>
          <p:cNvSpPr txBox="1"/>
          <p:nvPr/>
        </p:nvSpPr>
        <p:spPr>
          <a:xfrm>
            <a:off x="6182309" y="2617562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83"/>
          <p:cNvSpPr txBox="1"/>
          <p:nvPr/>
        </p:nvSpPr>
        <p:spPr>
          <a:xfrm>
            <a:off x="6731168" y="185189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83"/>
          <p:cNvSpPr txBox="1"/>
          <p:nvPr/>
        </p:nvSpPr>
        <p:spPr>
          <a:xfrm>
            <a:off x="547000" y="4289775"/>
            <a:ext cx="2609400" cy="3078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4694"/>
              </a:buClr>
              <a:buSzPts val="1400"/>
              <a:buFont typeface="Tahoma"/>
              <a:buNone/>
            </a:pP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2, </a:t>
            </a:r>
            <a:r>
              <a:rPr lang="en" sz="1100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sz="1100" u="none" cap="none" strike="noStrike">
                <a:solidFill>
                  <a:srgbClr val="A191CC"/>
                </a:solidFill>
                <a:latin typeface="Lexend Deca"/>
                <a:ea typeface="Lexend Deca"/>
                <a:cs typeface="Lexend Deca"/>
                <a:sym typeface="Lexend Deca"/>
              </a:rPr>
              <a:t>: </a:t>
            </a:r>
            <a:r>
              <a:rPr i="0" lang="en" sz="1400" u="none" cap="none" strike="noStrike">
                <a:solidFill>
                  <a:srgbClr val="5F4694"/>
                </a:solidFill>
                <a:latin typeface="Lexend Deca"/>
                <a:ea typeface="Lexend Deca"/>
                <a:cs typeface="Lexend Deca"/>
                <a:sym typeface="Lexend Deca"/>
              </a:rPr>
              <a:t> 3);</a:t>
            </a:r>
            <a:endParaRPr i="0" sz="1400" u="none" cap="none" strike="noStrike">
              <a:solidFill>
                <a:schemeClr val="accent2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32" name="Google Shape;2032;p83"/>
          <p:cNvSpPr txBox="1"/>
          <p:nvPr/>
        </p:nvSpPr>
        <p:spPr>
          <a:xfrm>
            <a:off x="7249667" y="2578267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83"/>
          <p:cNvSpPr txBox="1"/>
          <p:nvPr/>
        </p:nvSpPr>
        <p:spPr>
          <a:xfrm>
            <a:off x="6731168" y="334770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84"/>
          <p:cNvSpPr/>
          <p:nvPr/>
        </p:nvSpPr>
        <p:spPr>
          <a:xfrm>
            <a:off x="5314661" y="1069373"/>
            <a:ext cx="129182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84"/>
          <p:cNvSpPr txBox="1"/>
          <p:nvPr/>
        </p:nvSpPr>
        <p:spPr>
          <a:xfrm>
            <a:off x="5429694" y="96331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84"/>
          <p:cNvSpPr txBox="1"/>
          <p:nvPr/>
        </p:nvSpPr>
        <p:spPr>
          <a:xfrm>
            <a:off x="5967728" y="96331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84"/>
          <p:cNvSpPr txBox="1"/>
          <p:nvPr/>
        </p:nvSpPr>
        <p:spPr>
          <a:xfrm>
            <a:off x="6505762" y="96331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84"/>
          <p:cNvSpPr txBox="1"/>
          <p:nvPr/>
        </p:nvSpPr>
        <p:spPr>
          <a:xfrm>
            <a:off x="7043796" y="96331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84"/>
          <p:cNvSpPr txBox="1"/>
          <p:nvPr/>
        </p:nvSpPr>
        <p:spPr>
          <a:xfrm>
            <a:off x="5429694" y="1689446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84"/>
          <p:cNvSpPr txBox="1"/>
          <p:nvPr/>
        </p:nvSpPr>
        <p:spPr>
          <a:xfrm>
            <a:off x="5967728" y="166763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84"/>
          <p:cNvSpPr txBox="1"/>
          <p:nvPr/>
        </p:nvSpPr>
        <p:spPr>
          <a:xfrm>
            <a:off x="6550136" y="1667630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84"/>
          <p:cNvSpPr txBox="1"/>
          <p:nvPr/>
        </p:nvSpPr>
        <p:spPr>
          <a:xfrm>
            <a:off x="7060775" y="1663778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84"/>
          <p:cNvSpPr txBox="1"/>
          <p:nvPr/>
        </p:nvSpPr>
        <p:spPr>
          <a:xfrm>
            <a:off x="5437022" y="241557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84"/>
          <p:cNvSpPr txBox="1"/>
          <p:nvPr/>
        </p:nvSpPr>
        <p:spPr>
          <a:xfrm>
            <a:off x="5986251" y="241557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84"/>
          <p:cNvSpPr txBox="1"/>
          <p:nvPr/>
        </p:nvSpPr>
        <p:spPr>
          <a:xfrm>
            <a:off x="6550136" y="241557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84"/>
          <p:cNvSpPr txBox="1"/>
          <p:nvPr/>
        </p:nvSpPr>
        <p:spPr>
          <a:xfrm>
            <a:off x="7045640" y="2415579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84"/>
          <p:cNvSpPr txBox="1"/>
          <p:nvPr/>
        </p:nvSpPr>
        <p:spPr>
          <a:xfrm>
            <a:off x="5429694" y="3119895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84"/>
          <p:cNvSpPr txBox="1"/>
          <p:nvPr/>
        </p:nvSpPr>
        <p:spPr>
          <a:xfrm>
            <a:off x="5993579" y="3141711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84"/>
          <p:cNvSpPr txBox="1"/>
          <p:nvPr/>
        </p:nvSpPr>
        <p:spPr>
          <a:xfrm>
            <a:off x="6550625" y="3133964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84"/>
          <p:cNvSpPr txBox="1"/>
          <p:nvPr/>
        </p:nvSpPr>
        <p:spPr>
          <a:xfrm>
            <a:off x="7052968" y="3141711"/>
            <a:ext cx="68758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84"/>
          <p:cNvSpPr/>
          <p:nvPr/>
        </p:nvSpPr>
        <p:spPr>
          <a:xfrm rot="10800000">
            <a:off x="7515695" y="1069374"/>
            <a:ext cx="129181" cy="2849525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84"/>
          <p:cNvSpPr txBox="1"/>
          <p:nvPr/>
        </p:nvSpPr>
        <p:spPr>
          <a:xfrm>
            <a:off x="5554793" y="740478"/>
            <a:ext cx="220103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         1 	    2         3 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84"/>
          <p:cNvSpPr txBox="1"/>
          <p:nvPr/>
        </p:nvSpPr>
        <p:spPr>
          <a:xfrm>
            <a:off x="4954772" y="1226288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84"/>
          <p:cNvSpPr txBox="1"/>
          <p:nvPr/>
        </p:nvSpPr>
        <p:spPr>
          <a:xfrm>
            <a:off x="4954772" y="1966444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84"/>
          <p:cNvSpPr txBox="1"/>
          <p:nvPr/>
        </p:nvSpPr>
        <p:spPr>
          <a:xfrm>
            <a:off x="4970063" y="2692577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84"/>
          <p:cNvSpPr txBox="1"/>
          <p:nvPr/>
        </p:nvSpPr>
        <p:spPr>
          <a:xfrm>
            <a:off x="4950182" y="3396893"/>
            <a:ext cx="9938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84"/>
          <p:cNvSpPr/>
          <p:nvPr/>
        </p:nvSpPr>
        <p:spPr>
          <a:xfrm>
            <a:off x="1112874" y="1346791"/>
            <a:ext cx="455925" cy="464798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00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4D3A7D"/>
                </a:solidFill>
                <a:latin typeface="Lexend Deca"/>
                <a:ea typeface="Lexend Deca"/>
                <a:cs typeface="Lexend Deca"/>
                <a:sym typeface="Lexend Deca"/>
              </a:rPr>
              <a:t>0</a:t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62" name="Google Shape;2062;p84"/>
          <p:cNvSpPr/>
          <p:nvPr/>
        </p:nvSpPr>
        <p:spPr>
          <a:xfrm>
            <a:off x="2712111" y="1346791"/>
            <a:ext cx="455925" cy="464798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00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4D3A7D"/>
                </a:solidFill>
                <a:latin typeface="Lexend Deca"/>
                <a:ea typeface="Lexend Deca"/>
                <a:cs typeface="Lexend Deca"/>
                <a:sym typeface="Lexend Deca"/>
              </a:rPr>
              <a:t>3</a:t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63" name="Google Shape;2063;p84"/>
          <p:cNvSpPr/>
          <p:nvPr/>
        </p:nvSpPr>
        <p:spPr>
          <a:xfrm>
            <a:off x="1112874" y="2720222"/>
            <a:ext cx="455925" cy="464798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00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4D3A7D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064" name="Google Shape;2064;p84"/>
          <p:cNvSpPr/>
          <p:nvPr/>
        </p:nvSpPr>
        <p:spPr>
          <a:xfrm>
            <a:off x="2789728" y="2720222"/>
            <a:ext cx="455925" cy="464798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00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D3A7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065" name="Google Shape;2065;p84"/>
          <p:cNvCxnSpPr>
            <a:stCxn id="2061" idx="6"/>
            <a:endCxn id="2062" idx="2"/>
          </p:cNvCxnSpPr>
          <p:nvPr/>
        </p:nvCxnSpPr>
        <p:spPr>
          <a:xfrm>
            <a:off x="1568799" y="1579190"/>
            <a:ext cx="1143300" cy="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6" name="Google Shape;2066;p84"/>
          <p:cNvCxnSpPr>
            <a:stCxn id="2063" idx="6"/>
            <a:endCxn id="2062" idx="3"/>
          </p:cNvCxnSpPr>
          <p:nvPr/>
        </p:nvCxnSpPr>
        <p:spPr>
          <a:xfrm flipH="1" rot="10800000">
            <a:off x="1568799" y="1743621"/>
            <a:ext cx="1210200" cy="12090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067" name="Google Shape;2067;p84"/>
          <p:cNvCxnSpPr>
            <a:endCxn id="2064" idx="2"/>
          </p:cNvCxnSpPr>
          <p:nvPr/>
        </p:nvCxnSpPr>
        <p:spPr>
          <a:xfrm flipH="1" rot="10800000">
            <a:off x="1568728" y="2952621"/>
            <a:ext cx="1221000" cy="276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85"/>
          <p:cNvSpPr/>
          <p:nvPr/>
        </p:nvSpPr>
        <p:spPr>
          <a:xfrm>
            <a:off x="3134384" y="8"/>
            <a:ext cx="3951900" cy="13671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102"/>
              </a:buClr>
              <a:buSzPts val="1600"/>
              <a:buFont typeface="Arial"/>
              <a:buNone/>
            </a:pPr>
            <a:r>
              <a:rPr i="0" lang="en" sz="2100" u="none" cap="none" strike="noStrike">
                <a:solidFill>
                  <a:srgbClr val="1C4587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How to determine if two nodes are connected?</a:t>
            </a:r>
            <a:endParaRPr i="0" sz="21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grpSp>
        <p:nvGrpSpPr>
          <p:cNvPr id="2073" name="Google Shape;2073;p85"/>
          <p:cNvGrpSpPr/>
          <p:nvPr/>
        </p:nvGrpSpPr>
        <p:grpSpPr>
          <a:xfrm>
            <a:off x="1643040" y="2652083"/>
            <a:ext cx="1491337" cy="2310499"/>
            <a:chOff x="3375875" y="1355525"/>
            <a:chExt cx="2392263" cy="3258354"/>
          </a:xfrm>
        </p:grpSpPr>
        <p:sp>
          <p:nvSpPr>
            <p:cNvPr id="2074" name="Google Shape;2074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8" name="Google Shape;2098;p85"/>
          <p:cNvGrpSpPr/>
          <p:nvPr/>
        </p:nvGrpSpPr>
        <p:grpSpPr>
          <a:xfrm>
            <a:off x="1803789" y="743440"/>
            <a:ext cx="1330577" cy="1840319"/>
            <a:chOff x="3375875" y="1355525"/>
            <a:chExt cx="2392263" cy="3258354"/>
          </a:xfrm>
        </p:grpSpPr>
        <p:sp>
          <p:nvSpPr>
            <p:cNvPr id="2099" name="Google Shape;2099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3" name="Google Shape;2123;p85"/>
          <p:cNvGrpSpPr/>
          <p:nvPr/>
        </p:nvGrpSpPr>
        <p:grpSpPr>
          <a:xfrm>
            <a:off x="300383" y="2059442"/>
            <a:ext cx="1427703" cy="2203625"/>
            <a:chOff x="3375875" y="1355525"/>
            <a:chExt cx="2392263" cy="3258354"/>
          </a:xfrm>
        </p:grpSpPr>
        <p:sp>
          <p:nvSpPr>
            <p:cNvPr id="2124" name="Google Shape;2124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8" name="Google Shape;2148;p85"/>
          <p:cNvGrpSpPr/>
          <p:nvPr/>
        </p:nvGrpSpPr>
        <p:grpSpPr>
          <a:xfrm>
            <a:off x="3134363" y="1670965"/>
            <a:ext cx="1702095" cy="2422912"/>
            <a:chOff x="3375875" y="1355525"/>
            <a:chExt cx="2392263" cy="3258354"/>
          </a:xfrm>
        </p:grpSpPr>
        <p:sp>
          <p:nvSpPr>
            <p:cNvPr id="2149" name="Google Shape;2149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3" name="Google Shape;2173;p85"/>
          <p:cNvGrpSpPr/>
          <p:nvPr/>
        </p:nvGrpSpPr>
        <p:grpSpPr>
          <a:xfrm>
            <a:off x="494862" y="123662"/>
            <a:ext cx="1233212" cy="1935788"/>
            <a:chOff x="3375875" y="1355525"/>
            <a:chExt cx="2392263" cy="3258354"/>
          </a:xfrm>
        </p:grpSpPr>
        <p:sp>
          <p:nvSpPr>
            <p:cNvPr id="2174" name="Google Shape;2174;p85"/>
            <p:cNvSpPr/>
            <p:nvPr/>
          </p:nvSpPr>
          <p:spPr>
            <a:xfrm>
              <a:off x="5392152" y="1676490"/>
              <a:ext cx="109762" cy="106548"/>
            </a:xfrm>
            <a:custGeom>
              <a:rect b="b" l="l" r="r" t="t"/>
              <a:pathLst>
                <a:path extrusionOk="0" h="1525" w="1571">
                  <a:moveTo>
                    <a:pt x="162" y="0"/>
                  </a:moveTo>
                  <a:lnTo>
                    <a:pt x="1" y="278"/>
                  </a:lnTo>
                  <a:cubicBezTo>
                    <a:pt x="1" y="278"/>
                    <a:pt x="1248" y="485"/>
                    <a:pt x="1248" y="1524"/>
                  </a:cubicBezTo>
                  <a:cubicBezTo>
                    <a:pt x="1248" y="1524"/>
                    <a:pt x="1571" y="393"/>
                    <a:pt x="16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85"/>
            <p:cNvSpPr/>
            <p:nvPr/>
          </p:nvSpPr>
          <p:spPr>
            <a:xfrm>
              <a:off x="5408291" y="1640998"/>
              <a:ext cx="95229" cy="64627"/>
            </a:xfrm>
            <a:custGeom>
              <a:rect b="b" l="l" r="r" t="t"/>
              <a:pathLst>
                <a:path extrusionOk="0" h="925" w="1363">
                  <a:moveTo>
                    <a:pt x="116" y="1"/>
                  </a:moveTo>
                  <a:lnTo>
                    <a:pt x="1" y="324"/>
                  </a:lnTo>
                  <a:cubicBezTo>
                    <a:pt x="1" y="324"/>
                    <a:pt x="15" y="323"/>
                    <a:pt x="41" y="323"/>
                  </a:cubicBezTo>
                  <a:cubicBezTo>
                    <a:pt x="224" y="323"/>
                    <a:pt x="979" y="358"/>
                    <a:pt x="1363" y="924"/>
                  </a:cubicBezTo>
                  <a:cubicBezTo>
                    <a:pt x="1363" y="924"/>
                    <a:pt x="1340" y="93"/>
                    <a:pt x="11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85"/>
            <p:cNvSpPr/>
            <p:nvPr/>
          </p:nvSpPr>
          <p:spPr>
            <a:xfrm>
              <a:off x="5419610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231" y="1"/>
                  </a:moveTo>
                  <a:cubicBezTo>
                    <a:pt x="160" y="1"/>
                    <a:pt x="83" y="7"/>
                    <a:pt x="0" y="20"/>
                  </a:cubicBezTo>
                  <a:lnTo>
                    <a:pt x="0" y="320"/>
                  </a:lnTo>
                  <a:cubicBezTo>
                    <a:pt x="0" y="320"/>
                    <a:pt x="159" y="279"/>
                    <a:pt x="372" y="279"/>
                  </a:cubicBezTo>
                  <a:cubicBezTo>
                    <a:pt x="613" y="279"/>
                    <a:pt x="922" y="331"/>
                    <a:pt x="1155" y="551"/>
                  </a:cubicBezTo>
                  <a:cubicBezTo>
                    <a:pt x="1155" y="551"/>
                    <a:pt x="927" y="1"/>
                    <a:pt x="2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85"/>
            <p:cNvSpPr/>
            <p:nvPr/>
          </p:nvSpPr>
          <p:spPr>
            <a:xfrm>
              <a:off x="3646887" y="1676490"/>
              <a:ext cx="108155" cy="106548"/>
            </a:xfrm>
            <a:custGeom>
              <a:rect b="b" l="l" r="r" t="t"/>
              <a:pathLst>
                <a:path extrusionOk="0" h="1525" w="1548">
                  <a:moveTo>
                    <a:pt x="1409" y="0"/>
                  </a:moveTo>
                  <a:cubicBezTo>
                    <a:pt x="0" y="393"/>
                    <a:pt x="324" y="1524"/>
                    <a:pt x="324" y="1524"/>
                  </a:cubicBezTo>
                  <a:cubicBezTo>
                    <a:pt x="324" y="485"/>
                    <a:pt x="1547" y="278"/>
                    <a:pt x="1547" y="278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85"/>
            <p:cNvSpPr/>
            <p:nvPr/>
          </p:nvSpPr>
          <p:spPr>
            <a:xfrm>
              <a:off x="3646887" y="1640998"/>
              <a:ext cx="93622" cy="64627"/>
            </a:xfrm>
            <a:custGeom>
              <a:rect b="b" l="l" r="r" t="t"/>
              <a:pathLst>
                <a:path extrusionOk="0" h="925" w="1340">
                  <a:moveTo>
                    <a:pt x="1224" y="1"/>
                  </a:moveTo>
                  <a:cubicBezTo>
                    <a:pt x="24" y="93"/>
                    <a:pt x="0" y="924"/>
                    <a:pt x="0" y="924"/>
                  </a:cubicBezTo>
                  <a:cubicBezTo>
                    <a:pt x="364" y="358"/>
                    <a:pt x="1117" y="323"/>
                    <a:pt x="1299" y="323"/>
                  </a:cubicBezTo>
                  <a:cubicBezTo>
                    <a:pt x="1325" y="323"/>
                    <a:pt x="1340" y="324"/>
                    <a:pt x="1340" y="324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85"/>
            <p:cNvSpPr/>
            <p:nvPr/>
          </p:nvSpPr>
          <p:spPr>
            <a:xfrm>
              <a:off x="3648494" y="1605785"/>
              <a:ext cx="80697" cy="38497"/>
            </a:xfrm>
            <a:custGeom>
              <a:rect b="b" l="l" r="r" t="t"/>
              <a:pathLst>
                <a:path extrusionOk="0" h="551" w="1155">
                  <a:moveTo>
                    <a:pt x="918" y="1"/>
                  </a:moveTo>
                  <a:cubicBezTo>
                    <a:pt x="209" y="1"/>
                    <a:pt x="1" y="551"/>
                    <a:pt x="1" y="551"/>
                  </a:cubicBezTo>
                  <a:cubicBezTo>
                    <a:pt x="233" y="331"/>
                    <a:pt x="543" y="279"/>
                    <a:pt x="783" y="279"/>
                  </a:cubicBezTo>
                  <a:cubicBezTo>
                    <a:pt x="996" y="279"/>
                    <a:pt x="1155" y="320"/>
                    <a:pt x="1155" y="320"/>
                  </a:cubicBezTo>
                  <a:lnTo>
                    <a:pt x="1155" y="20"/>
                  </a:lnTo>
                  <a:cubicBezTo>
                    <a:pt x="1071" y="7"/>
                    <a:pt x="992" y="1"/>
                    <a:pt x="91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85"/>
            <p:cNvSpPr/>
            <p:nvPr/>
          </p:nvSpPr>
          <p:spPr>
            <a:xfrm>
              <a:off x="3598470" y="4204037"/>
              <a:ext cx="863073" cy="409843"/>
            </a:xfrm>
            <a:custGeom>
              <a:rect b="b" l="l" r="r" t="t"/>
              <a:pathLst>
                <a:path extrusionOk="0" h="5866" w="12353">
                  <a:moveTo>
                    <a:pt x="7597" y="1"/>
                  </a:moveTo>
                  <a:cubicBezTo>
                    <a:pt x="7666" y="1109"/>
                    <a:pt x="7851" y="2333"/>
                    <a:pt x="8197" y="3695"/>
                  </a:cubicBezTo>
                  <a:cubicBezTo>
                    <a:pt x="8197" y="3695"/>
                    <a:pt x="6699" y="3459"/>
                    <a:pt x="4984" y="3459"/>
                  </a:cubicBezTo>
                  <a:cubicBezTo>
                    <a:pt x="2687" y="3459"/>
                    <a:pt x="1" y="3882"/>
                    <a:pt x="1" y="5865"/>
                  </a:cubicBezTo>
                  <a:lnTo>
                    <a:pt x="12353" y="5865"/>
                  </a:lnTo>
                  <a:lnTo>
                    <a:pt x="12353" y="1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85"/>
            <p:cNvSpPr/>
            <p:nvPr/>
          </p:nvSpPr>
          <p:spPr>
            <a:xfrm>
              <a:off x="4745328" y="4204037"/>
              <a:ext cx="877606" cy="409843"/>
            </a:xfrm>
            <a:custGeom>
              <a:rect b="b" l="l" r="r" t="t"/>
              <a:pathLst>
                <a:path extrusionOk="0" h="5866" w="12561">
                  <a:moveTo>
                    <a:pt x="1" y="1"/>
                  </a:moveTo>
                  <a:lnTo>
                    <a:pt x="1" y="5865"/>
                  </a:lnTo>
                  <a:lnTo>
                    <a:pt x="12560" y="5865"/>
                  </a:lnTo>
                  <a:cubicBezTo>
                    <a:pt x="12560" y="3882"/>
                    <a:pt x="9874" y="3459"/>
                    <a:pt x="7577" y="3459"/>
                  </a:cubicBezTo>
                  <a:cubicBezTo>
                    <a:pt x="5862" y="3459"/>
                    <a:pt x="4364" y="3695"/>
                    <a:pt x="4364" y="3695"/>
                  </a:cubicBezTo>
                  <a:cubicBezTo>
                    <a:pt x="4711" y="2333"/>
                    <a:pt x="4872" y="1109"/>
                    <a:pt x="4965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85"/>
            <p:cNvSpPr/>
            <p:nvPr/>
          </p:nvSpPr>
          <p:spPr>
            <a:xfrm>
              <a:off x="3375875" y="1355525"/>
              <a:ext cx="2392263" cy="2859956"/>
            </a:xfrm>
            <a:custGeom>
              <a:rect b="b" l="l" r="r" t="t"/>
              <a:pathLst>
                <a:path extrusionOk="0" fill="none" h="40934" w="34240">
                  <a:moveTo>
                    <a:pt x="30614" y="901"/>
                  </a:moveTo>
                  <a:cubicBezTo>
                    <a:pt x="29275" y="323"/>
                    <a:pt x="27151" y="600"/>
                    <a:pt x="26851" y="2170"/>
                  </a:cubicBezTo>
                  <a:cubicBezTo>
                    <a:pt x="26851" y="2170"/>
                    <a:pt x="27705" y="1478"/>
                    <a:pt x="28537" y="2124"/>
                  </a:cubicBezTo>
                  <a:cubicBezTo>
                    <a:pt x="29091" y="2586"/>
                    <a:pt x="29622" y="3648"/>
                    <a:pt x="28814" y="4872"/>
                  </a:cubicBezTo>
                  <a:cubicBezTo>
                    <a:pt x="28514" y="5264"/>
                    <a:pt x="27775" y="5449"/>
                    <a:pt x="26967" y="5495"/>
                  </a:cubicBezTo>
                  <a:cubicBezTo>
                    <a:pt x="25420" y="3717"/>
                    <a:pt x="23180" y="2563"/>
                    <a:pt x="20641" y="2494"/>
                  </a:cubicBezTo>
                  <a:cubicBezTo>
                    <a:pt x="20733" y="2078"/>
                    <a:pt x="20849" y="1778"/>
                    <a:pt x="20987" y="1732"/>
                  </a:cubicBezTo>
                  <a:cubicBezTo>
                    <a:pt x="20987" y="1732"/>
                    <a:pt x="20387" y="1108"/>
                    <a:pt x="19648" y="1847"/>
                  </a:cubicBezTo>
                  <a:cubicBezTo>
                    <a:pt x="19648" y="1847"/>
                    <a:pt x="18863" y="531"/>
                    <a:pt x="18101" y="947"/>
                  </a:cubicBezTo>
                  <a:cubicBezTo>
                    <a:pt x="18101" y="947"/>
                    <a:pt x="18494" y="1085"/>
                    <a:pt x="18217" y="1547"/>
                  </a:cubicBezTo>
                  <a:cubicBezTo>
                    <a:pt x="18217" y="1547"/>
                    <a:pt x="17270" y="877"/>
                    <a:pt x="18471" y="346"/>
                  </a:cubicBezTo>
                  <a:cubicBezTo>
                    <a:pt x="18471" y="346"/>
                    <a:pt x="17155" y="0"/>
                    <a:pt x="16693" y="1524"/>
                  </a:cubicBezTo>
                  <a:cubicBezTo>
                    <a:pt x="16693" y="1524"/>
                    <a:pt x="16046" y="600"/>
                    <a:pt x="15238" y="1062"/>
                  </a:cubicBezTo>
                  <a:cubicBezTo>
                    <a:pt x="15238" y="1062"/>
                    <a:pt x="15677" y="1201"/>
                    <a:pt x="15446" y="1501"/>
                  </a:cubicBezTo>
                  <a:cubicBezTo>
                    <a:pt x="15446" y="1501"/>
                    <a:pt x="14777" y="1247"/>
                    <a:pt x="15100" y="739"/>
                  </a:cubicBezTo>
                  <a:cubicBezTo>
                    <a:pt x="15100" y="739"/>
                    <a:pt x="14661" y="947"/>
                    <a:pt x="14523" y="1570"/>
                  </a:cubicBezTo>
                  <a:cubicBezTo>
                    <a:pt x="14523" y="1570"/>
                    <a:pt x="14061" y="1224"/>
                    <a:pt x="13738" y="1408"/>
                  </a:cubicBezTo>
                  <a:cubicBezTo>
                    <a:pt x="13738" y="1408"/>
                    <a:pt x="13807" y="1870"/>
                    <a:pt x="13853" y="2470"/>
                  </a:cubicBezTo>
                  <a:cubicBezTo>
                    <a:pt x="11406" y="2609"/>
                    <a:pt x="9236" y="3740"/>
                    <a:pt x="7735" y="5495"/>
                  </a:cubicBezTo>
                  <a:cubicBezTo>
                    <a:pt x="6812" y="5495"/>
                    <a:pt x="5773" y="5356"/>
                    <a:pt x="5426" y="4872"/>
                  </a:cubicBezTo>
                  <a:cubicBezTo>
                    <a:pt x="4641" y="3694"/>
                    <a:pt x="5195" y="2586"/>
                    <a:pt x="5750" y="2124"/>
                  </a:cubicBezTo>
                  <a:cubicBezTo>
                    <a:pt x="6581" y="1432"/>
                    <a:pt x="7458" y="2147"/>
                    <a:pt x="7458" y="2147"/>
                  </a:cubicBezTo>
                  <a:cubicBezTo>
                    <a:pt x="7135" y="577"/>
                    <a:pt x="4988" y="300"/>
                    <a:pt x="3649" y="877"/>
                  </a:cubicBezTo>
                  <a:cubicBezTo>
                    <a:pt x="2079" y="1547"/>
                    <a:pt x="1" y="4387"/>
                    <a:pt x="1502" y="7919"/>
                  </a:cubicBezTo>
                  <a:cubicBezTo>
                    <a:pt x="2194" y="9604"/>
                    <a:pt x="3995" y="10297"/>
                    <a:pt x="5680" y="10574"/>
                  </a:cubicBezTo>
                  <a:cubicBezTo>
                    <a:pt x="5680" y="10782"/>
                    <a:pt x="5657" y="10966"/>
                    <a:pt x="5657" y="11151"/>
                  </a:cubicBezTo>
                  <a:lnTo>
                    <a:pt x="5657" y="40934"/>
                  </a:lnTo>
                  <a:lnTo>
                    <a:pt x="29045" y="40934"/>
                  </a:lnTo>
                  <a:lnTo>
                    <a:pt x="29045" y="11128"/>
                  </a:lnTo>
                  <a:cubicBezTo>
                    <a:pt x="29045" y="10897"/>
                    <a:pt x="29045" y="10713"/>
                    <a:pt x="28998" y="10482"/>
                  </a:cubicBezTo>
                  <a:cubicBezTo>
                    <a:pt x="30568" y="10158"/>
                    <a:pt x="32069" y="9420"/>
                    <a:pt x="32692" y="7942"/>
                  </a:cubicBezTo>
                  <a:cubicBezTo>
                    <a:pt x="34239" y="4387"/>
                    <a:pt x="32184" y="1547"/>
                    <a:pt x="30614" y="90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85"/>
            <p:cNvSpPr/>
            <p:nvPr/>
          </p:nvSpPr>
          <p:spPr>
            <a:xfrm>
              <a:off x="4690483" y="2197482"/>
              <a:ext cx="361425" cy="199681"/>
            </a:xfrm>
            <a:custGeom>
              <a:rect b="b" l="l" r="r" t="t"/>
              <a:pathLst>
                <a:path extrusionOk="0" h="2858" w="5173">
                  <a:moveTo>
                    <a:pt x="47" y="1"/>
                  </a:moveTo>
                  <a:cubicBezTo>
                    <a:pt x="1" y="208"/>
                    <a:pt x="1" y="439"/>
                    <a:pt x="47" y="670"/>
                  </a:cubicBezTo>
                  <a:cubicBezTo>
                    <a:pt x="197" y="1933"/>
                    <a:pt x="1279" y="2858"/>
                    <a:pt x="2539" y="2858"/>
                  </a:cubicBezTo>
                  <a:cubicBezTo>
                    <a:pt x="2639" y="2858"/>
                    <a:pt x="2739" y="2852"/>
                    <a:pt x="2841" y="2840"/>
                  </a:cubicBezTo>
                  <a:cubicBezTo>
                    <a:pt x="4226" y="2656"/>
                    <a:pt x="5172" y="1432"/>
                    <a:pt x="5011" y="47"/>
                  </a:cubicBezTo>
                  <a:cubicBezTo>
                    <a:pt x="5034" y="47"/>
                    <a:pt x="5034" y="47"/>
                    <a:pt x="5011" y="1"/>
                  </a:cubicBezTo>
                  <a:lnTo>
                    <a:pt x="4965" y="1"/>
                  </a:lnTo>
                  <a:cubicBezTo>
                    <a:pt x="4780" y="878"/>
                    <a:pt x="4110" y="1663"/>
                    <a:pt x="2933" y="1778"/>
                  </a:cubicBezTo>
                  <a:cubicBezTo>
                    <a:pt x="2816" y="1788"/>
                    <a:pt x="2702" y="1793"/>
                    <a:pt x="2592" y="1793"/>
                  </a:cubicBezTo>
                  <a:cubicBezTo>
                    <a:pt x="1198" y="1793"/>
                    <a:pt x="325" y="1006"/>
                    <a:pt x="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85"/>
            <p:cNvSpPr/>
            <p:nvPr/>
          </p:nvSpPr>
          <p:spPr>
            <a:xfrm>
              <a:off x="4125962" y="2197482"/>
              <a:ext cx="361355" cy="199681"/>
            </a:xfrm>
            <a:custGeom>
              <a:rect b="b" l="l" r="r" t="t"/>
              <a:pathLst>
                <a:path extrusionOk="0" h="2858" w="5172">
                  <a:moveTo>
                    <a:pt x="185" y="1"/>
                  </a:moveTo>
                  <a:lnTo>
                    <a:pt x="185" y="47"/>
                  </a:lnTo>
                  <a:cubicBezTo>
                    <a:pt x="0" y="1432"/>
                    <a:pt x="947" y="2656"/>
                    <a:pt x="2355" y="2840"/>
                  </a:cubicBezTo>
                  <a:cubicBezTo>
                    <a:pt x="2457" y="2852"/>
                    <a:pt x="2557" y="2858"/>
                    <a:pt x="2656" y="2858"/>
                  </a:cubicBezTo>
                  <a:cubicBezTo>
                    <a:pt x="3914" y="2858"/>
                    <a:pt x="4978" y="1933"/>
                    <a:pt x="5149" y="670"/>
                  </a:cubicBezTo>
                  <a:cubicBezTo>
                    <a:pt x="5172" y="439"/>
                    <a:pt x="5172" y="208"/>
                    <a:pt x="5149" y="1"/>
                  </a:cubicBezTo>
                  <a:cubicBezTo>
                    <a:pt x="4849" y="1006"/>
                    <a:pt x="3995" y="1793"/>
                    <a:pt x="2604" y="1793"/>
                  </a:cubicBezTo>
                  <a:cubicBezTo>
                    <a:pt x="2493" y="1793"/>
                    <a:pt x="2380" y="1788"/>
                    <a:pt x="2263" y="1778"/>
                  </a:cubicBezTo>
                  <a:cubicBezTo>
                    <a:pt x="1085" y="1663"/>
                    <a:pt x="416" y="878"/>
                    <a:pt x="208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85"/>
            <p:cNvSpPr/>
            <p:nvPr/>
          </p:nvSpPr>
          <p:spPr>
            <a:xfrm rot="10800000">
              <a:off x="4029157" y="2678195"/>
              <a:ext cx="1146945" cy="408166"/>
            </a:xfrm>
            <a:custGeom>
              <a:rect b="b" l="l" r="r" t="t"/>
              <a:pathLst>
                <a:path extrusionOk="0" h="5842" w="16416">
                  <a:moveTo>
                    <a:pt x="70" y="0"/>
                  </a:moveTo>
                  <a:cubicBezTo>
                    <a:pt x="0" y="947"/>
                    <a:pt x="162" y="1916"/>
                    <a:pt x="601" y="2794"/>
                  </a:cubicBezTo>
                  <a:cubicBezTo>
                    <a:pt x="832" y="3209"/>
                    <a:pt x="1109" y="3625"/>
                    <a:pt x="1432" y="3994"/>
                  </a:cubicBezTo>
                  <a:cubicBezTo>
                    <a:pt x="1755" y="4364"/>
                    <a:pt x="2124" y="4687"/>
                    <a:pt x="2563" y="4941"/>
                  </a:cubicBezTo>
                  <a:cubicBezTo>
                    <a:pt x="3394" y="5495"/>
                    <a:pt x="4387" y="5749"/>
                    <a:pt x="5380" y="5818"/>
                  </a:cubicBezTo>
                  <a:cubicBezTo>
                    <a:pt x="6349" y="5841"/>
                    <a:pt x="7273" y="5841"/>
                    <a:pt x="8196" y="5841"/>
                  </a:cubicBezTo>
                  <a:cubicBezTo>
                    <a:pt x="9120" y="5841"/>
                    <a:pt x="10043" y="5841"/>
                    <a:pt x="10990" y="5818"/>
                  </a:cubicBezTo>
                  <a:cubicBezTo>
                    <a:pt x="11960" y="5749"/>
                    <a:pt x="12975" y="5495"/>
                    <a:pt x="13807" y="4941"/>
                  </a:cubicBezTo>
                  <a:cubicBezTo>
                    <a:pt x="14245" y="4710"/>
                    <a:pt x="14615" y="4364"/>
                    <a:pt x="14961" y="4017"/>
                  </a:cubicBezTo>
                  <a:cubicBezTo>
                    <a:pt x="15284" y="3648"/>
                    <a:pt x="15607" y="3255"/>
                    <a:pt x="15815" y="2817"/>
                  </a:cubicBezTo>
                  <a:cubicBezTo>
                    <a:pt x="16231" y="1939"/>
                    <a:pt x="16415" y="970"/>
                    <a:pt x="16323" y="46"/>
                  </a:cubicBezTo>
                  <a:lnTo>
                    <a:pt x="16323" y="46"/>
                  </a:lnTo>
                  <a:cubicBezTo>
                    <a:pt x="16231" y="970"/>
                    <a:pt x="15954" y="1870"/>
                    <a:pt x="15469" y="2632"/>
                  </a:cubicBezTo>
                  <a:cubicBezTo>
                    <a:pt x="15238" y="3001"/>
                    <a:pt x="14915" y="3348"/>
                    <a:pt x="14592" y="3648"/>
                  </a:cubicBezTo>
                  <a:cubicBezTo>
                    <a:pt x="14268" y="3925"/>
                    <a:pt x="13922" y="4202"/>
                    <a:pt x="13530" y="4387"/>
                  </a:cubicBezTo>
                  <a:cubicBezTo>
                    <a:pt x="12745" y="4802"/>
                    <a:pt x="11890" y="5010"/>
                    <a:pt x="11013" y="5010"/>
                  </a:cubicBezTo>
                  <a:lnTo>
                    <a:pt x="8219" y="4964"/>
                  </a:lnTo>
                  <a:lnTo>
                    <a:pt x="5426" y="5010"/>
                  </a:lnTo>
                  <a:cubicBezTo>
                    <a:pt x="4549" y="5010"/>
                    <a:pt x="3694" y="4802"/>
                    <a:pt x="2909" y="4364"/>
                  </a:cubicBezTo>
                  <a:cubicBezTo>
                    <a:pt x="2124" y="3925"/>
                    <a:pt x="1455" y="3325"/>
                    <a:pt x="970" y="2586"/>
                  </a:cubicBezTo>
                  <a:cubicBezTo>
                    <a:pt x="485" y="1824"/>
                    <a:pt x="185" y="924"/>
                    <a:pt x="7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85"/>
            <p:cNvSpPr/>
            <p:nvPr/>
          </p:nvSpPr>
          <p:spPr>
            <a:xfrm>
              <a:off x="4475993" y="2200695"/>
              <a:ext cx="253270" cy="409214"/>
            </a:xfrm>
            <a:custGeom>
              <a:rect b="b" l="l" r="r" t="t"/>
              <a:pathLst>
                <a:path extrusionOk="0" h="5857" w="3625">
                  <a:moveTo>
                    <a:pt x="1847" y="1"/>
                  </a:moveTo>
                  <a:cubicBezTo>
                    <a:pt x="1847" y="1"/>
                    <a:pt x="0" y="2240"/>
                    <a:pt x="116" y="3926"/>
                  </a:cubicBezTo>
                  <a:cubicBezTo>
                    <a:pt x="229" y="5284"/>
                    <a:pt x="866" y="5856"/>
                    <a:pt x="1688" y="5856"/>
                  </a:cubicBezTo>
                  <a:cubicBezTo>
                    <a:pt x="1871" y="5856"/>
                    <a:pt x="2064" y="5827"/>
                    <a:pt x="2263" y="5773"/>
                  </a:cubicBezTo>
                  <a:cubicBezTo>
                    <a:pt x="3394" y="5449"/>
                    <a:pt x="3625" y="3949"/>
                    <a:pt x="3140" y="3187"/>
                  </a:cubicBezTo>
                  <a:cubicBezTo>
                    <a:pt x="2702" y="2448"/>
                    <a:pt x="1524" y="1040"/>
                    <a:pt x="18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85"/>
            <p:cNvSpPr/>
            <p:nvPr/>
          </p:nvSpPr>
          <p:spPr>
            <a:xfrm>
              <a:off x="3527555" y="2889436"/>
              <a:ext cx="848471" cy="554958"/>
            </a:xfrm>
            <a:custGeom>
              <a:rect b="b" l="l" r="r" t="t"/>
              <a:pathLst>
                <a:path extrusionOk="0" h="7943" w="12144">
                  <a:moveTo>
                    <a:pt x="3463" y="1"/>
                  </a:moveTo>
                  <a:cubicBezTo>
                    <a:pt x="3463" y="1"/>
                    <a:pt x="0" y="4965"/>
                    <a:pt x="3348" y="6558"/>
                  </a:cubicBezTo>
                  <a:cubicBezTo>
                    <a:pt x="3742" y="6745"/>
                    <a:pt x="4100" y="6817"/>
                    <a:pt x="4429" y="6817"/>
                  </a:cubicBezTo>
                  <a:cubicBezTo>
                    <a:pt x="5570" y="6817"/>
                    <a:pt x="6371" y="5945"/>
                    <a:pt x="7215" y="5945"/>
                  </a:cubicBezTo>
                  <a:cubicBezTo>
                    <a:pt x="7480" y="5945"/>
                    <a:pt x="7749" y="6031"/>
                    <a:pt x="8034" y="6258"/>
                  </a:cubicBezTo>
                  <a:cubicBezTo>
                    <a:pt x="9466" y="7389"/>
                    <a:pt x="9420" y="7943"/>
                    <a:pt x="9420" y="7943"/>
                  </a:cubicBezTo>
                  <a:cubicBezTo>
                    <a:pt x="9420" y="7943"/>
                    <a:pt x="9812" y="6442"/>
                    <a:pt x="9073" y="5080"/>
                  </a:cubicBezTo>
                  <a:lnTo>
                    <a:pt x="9073" y="5080"/>
                  </a:lnTo>
                  <a:cubicBezTo>
                    <a:pt x="9074" y="5080"/>
                    <a:pt x="10689" y="6211"/>
                    <a:pt x="10805" y="7273"/>
                  </a:cubicBezTo>
                  <a:cubicBezTo>
                    <a:pt x="10805" y="7273"/>
                    <a:pt x="11036" y="5196"/>
                    <a:pt x="10228" y="4249"/>
                  </a:cubicBezTo>
                  <a:lnTo>
                    <a:pt x="10228" y="4249"/>
                  </a:lnTo>
                  <a:cubicBezTo>
                    <a:pt x="10228" y="4249"/>
                    <a:pt x="11982" y="5565"/>
                    <a:pt x="12144" y="6488"/>
                  </a:cubicBezTo>
                  <a:cubicBezTo>
                    <a:pt x="12144" y="6488"/>
                    <a:pt x="11890" y="3718"/>
                    <a:pt x="10112" y="2864"/>
                  </a:cubicBezTo>
                  <a:cubicBezTo>
                    <a:pt x="9156" y="2392"/>
                    <a:pt x="8025" y="2127"/>
                    <a:pt x="6915" y="2127"/>
                  </a:cubicBezTo>
                  <a:cubicBezTo>
                    <a:pt x="5962" y="2127"/>
                    <a:pt x="5025" y="2322"/>
                    <a:pt x="4225" y="2748"/>
                  </a:cubicBezTo>
                  <a:cubicBezTo>
                    <a:pt x="4248" y="2679"/>
                    <a:pt x="3948" y="255"/>
                    <a:pt x="3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85"/>
            <p:cNvSpPr/>
            <p:nvPr/>
          </p:nvSpPr>
          <p:spPr>
            <a:xfrm>
              <a:off x="4776000" y="2889436"/>
              <a:ext cx="848541" cy="554958"/>
            </a:xfrm>
            <a:custGeom>
              <a:rect b="b" l="l" r="r" t="t"/>
              <a:pathLst>
                <a:path extrusionOk="0" h="7943" w="12145">
                  <a:moveTo>
                    <a:pt x="8681" y="1"/>
                  </a:moveTo>
                  <a:cubicBezTo>
                    <a:pt x="8196" y="255"/>
                    <a:pt x="7896" y="2679"/>
                    <a:pt x="7943" y="2748"/>
                  </a:cubicBezTo>
                  <a:cubicBezTo>
                    <a:pt x="7143" y="2322"/>
                    <a:pt x="6200" y="2127"/>
                    <a:pt x="5245" y="2127"/>
                  </a:cubicBezTo>
                  <a:cubicBezTo>
                    <a:pt x="4131" y="2127"/>
                    <a:pt x="3000" y="2392"/>
                    <a:pt x="2055" y="2864"/>
                  </a:cubicBezTo>
                  <a:cubicBezTo>
                    <a:pt x="254" y="3718"/>
                    <a:pt x="1" y="6488"/>
                    <a:pt x="1" y="6488"/>
                  </a:cubicBezTo>
                  <a:cubicBezTo>
                    <a:pt x="162" y="5565"/>
                    <a:pt x="1940" y="4249"/>
                    <a:pt x="1940" y="4249"/>
                  </a:cubicBezTo>
                  <a:lnTo>
                    <a:pt x="1940" y="4249"/>
                  </a:lnTo>
                  <a:cubicBezTo>
                    <a:pt x="1132" y="5196"/>
                    <a:pt x="1363" y="7273"/>
                    <a:pt x="1363" y="7273"/>
                  </a:cubicBezTo>
                  <a:cubicBezTo>
                    <a:pt x="1478" y="6211"/>
                    <a:pt x="3094" y="5080"/>
                    <a:pt x="3094" y="5080"/>
                  </a:cubicBezTo>
                  <a:lnTo>
                    <a:pt x="3094" y="5080"/>
                  </a:lnTo>
                  <a:cubicBezTo>
                    <a:pt x="2332" y="6442"/>
                    <a:pt x="2748" y="7943"/>
                    <a:pt x="2748" y="7943"/>
                  </a:cubicBezTo>
                  <a:cubicBezTo>
                    <a:pt x="2748" y="7943"/>
                    <a:pt x="2679" y="7389"/>
                    <a:pt x="4133" y="6258"/>
                  </a:cubicBezTo>
                  <a:cubicBezTo>
                    <a:pt x="4414" y="6031"/>
                    <a:pt x="4679" y="5945"/>
                    <a:pt x="4941" y="5945"/>
                  </a:cubicBezTo>
                  <a:cubicBezTo>
                    <a:pt x="5776" y="5945"/>
                    <a:pt x="6575" y="6817"/>
                    <a:pt x="7716" y="6817"/>
                  </a:cubicBezTo>
                  <a:cubicBezTo>
                    <a:pt x="8045" y="6817"/>
                    <a:pt x="8402" y="6745"/>
                    <a:pt x="8797" y="6558"/>
                  </a:cubicBezTo>
                  <a:cubicBezTo>
                    <a:pt x="12144" y="4965"/>
                    <a:pt x="8681" y="1"/>
                    <a:pt x="868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85"/>
            <p:cNvSpPr/>
            <p:nvPr/>
          </p:nvSpPr>
          <p:spPr>
            <a:xfrm>
              <a:off x="3943680" y="3816978"/>
              <a:ext cx="75876" cy="77483"/>
            </a:xfrm>
            <a:custGeom>
              <a:rect b="b" l="l" r="r" t="t"/>
              <a:pathLst>
                <a:path extrusionOk="0" h="1109" w="1086">
                  <a:moveTo>
                    <a:pt x="532" y="0"/>
                  </a:moveTo>
                  <a:cubicBezTo>
                    <a:pt x="254" y="0"/>
                    <a:pt x="1" y="231"/>
                    <a:pt x="1" y="554"/>
                  </a:cubicBezTo>
                  <a:cubicBezTo>
                    <a:pt x="1" y="831"/>
                    <a:pt x="231" y="1108"/>
                    <a:pt x="532" y="1108"/>
                  </a:cubicBezTo>
                  <a:cubicBezTo>
                    <a:pt x="832" y="1108"/>
                    <a:pt x="1086" y="877"/>
                    <a:pt x="1086" y="554"/>
                  </a:cubicBezTo>
                  <a:cubicBezTo>
                    <a:pt x="1086" y="254"/>
                    <a:pt x="832" y="0"/>
                    <a:pt x="53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85"/>
            <p:cNvSpPr/>
            <p:nvPr/>
          </p:nvSpPr>
          <p:spPr>
            <a:xfrm>
              <a:off x="4101788" y="3816978"/>
              <a:ext cx="48418" cy="48418"/>
            </a:xfrm>
            <a:custGeom>
              <a:rect b="b" l="l" r="r" t="t"/>
              <a:pathLst>
                <a:path extrusionOk="0" h="693" w="693">
                  <a:moveTo>
                    <a:pt x="346" y="0"/>
                  </a:moveTo>
                  <a:cubicBezTo>
                    <a:pt x="139" y="0"/>
                    <a:pt x="0" y="139"/>
                    <a:pt x="0" y="346"/>
                  </a:cubicBezTo>
                  <a:cubicBezTo>
                    <a:pt x="0" y="554"/>
                    <a:pt x="139" y="693"/>
                    <a:pt x="346" y="693"/>
                  </a:cubicBezTo>
                  <a:cubicBezTo>
                    <a:pt x="554" y="693"/>
                    <a:pt x="693" y="554"/>
                    <a:pt x="693" y="346"/>
                  </a:cubicBezTo>
                  <a:cubicBezTo>
                    <a:pt x="693" y="139"/>
                    <a:pt x="554" y="0"/>
                    <a:pt x="34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85"/>
            <p:cNvSpPr/>
            <p:nvPr/>
          </p:nvSpPr>
          <p:spPr>
            <a:xfrm>
              <a:off x="4043659" y="393952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39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85"/>
            <p:cNvSpPr/>
            <p:nvPr/>
          </p:nvSpPr>
          <p:spPr>
            <a:xfrm>
              <a:off x="5072792" y="3474984"/>
              <a:ext cx="75876" cy="75876"/>
            </a:xfrm>
            <a:custGeom>
              <a:rect b="b" l="l" r="r" t="t"/>
              <a:pathLst>
                <a:path extrusionOk="0" h="1086" w="1086">
                  <a:moveTo>
                    <a:pt x="532" y="1"/>
                  </a:moveTo>
                  <a:cubicBezTo>
                    <a:pt x="255" y="1"/>
                    <a:pt x="1" y="231"/>
                    <a:pt x="1" y="532"/>
                  </a:cubicBezTo>
                  <a:cubicBezTo>
                    <a:pt x="1" y="832"/>
                    <a:pt x="231" y="1086"/>
                    <a:pt x="532" y="1086"/>
                  </a:cubicBezTo>
                  <a:cubicBezTo>
                    <a:pt x="832" y="1086"/>
                    <a:pt x="1086" y="855"/>
                    <a:pt x="1086" y="532"/>
                  </a:cubicBezTo>
                  <a:cubicBezTo>
                    <a:pt x="1086" y="255"/>
                    <a:pt x="832" y="1"/>
                    <a:pt x="532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85"/>
            <p:cNvSpPr/>
            <p:nvPr/>
          </p:nvSpPr>
          <p:spPr>
            <a:xfrm>
              <a:off x="5230900" y="3474984"/>
              <a:ext cx="48418" cy="48488"/>
            </a:xfrm>
            <a:custGeom>
              <a:rect b="b" l="l" r="r" t="t"/>
              <a:pathLst>
                <a:path extrusionOk="0" h="694" w="693">
                  <a:moveTo>
                    <a:pt x="346" y="1"/>
                  </a:moveTo>
                  <a:cubicBezTo>
                    <a:pt x="139" y="1"/>
                    <a:pt x="0" y="139"/>
                    <a:pt x="0" y="347"/>
                  </a:cubicBezTo>
                  <a:cubicBezTo>
                    <a:pt x="0" y="532"/>
                    <a:pt x="139" y="693"/>
                    <a:pt x="346" y="693"/>
                  </a:cubicBezTo>
                  <a:cubicBezTo>
                    <a:pt x="554" y="693"/>
                    <a:pt x="693" y="532"/>
                    <a:pt x="693" y="347"/>
                  </a:cubicBezTo>
                  <a:cubicBezTo>
                    <a:pt x="693" y="139"/>
                    <a:pt x="554" y="1"/>
                    <a:pt x="346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85"/>
            <p:cNvSpPr/>
            <p:nvPr/>
          </p:nvSpPr>
          <p:spPr>
            <a:xfrm>
              <a:off x="5172771" y="3597599"/>
              <a:ext cx="64627" cy="64558"/>
            </a:xfrm>
            <a:custGeom>
              <a:rect b="b" l="l" r="r" t="t"/>
              <a:pathLst>
                <a:path extrusionOk="0" h="924" w="925">
                  <a:moveTo>
                    <a:pt x="463" y="0"/>
                  </a:moveTo>
                  <a:cubicBezTo>
                    <a:pt x="209" y="0"/>
                    <a:pt x="1" y="208"/>
                    <a:pt x="1" y="462"/>
                  </a:cubicBezTo>
                  <a:cubicBezTo>
                    <a:pt x="1" y="716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0"/>
                    <a:pt x="463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85"/>
            <p:cNvSpPr/>
            <p:nvPr/>
          </p:nvSpPr>
          <p:spPr>
            <a:xfrm>
              <a:off x="4145315" y="1760329"/>
              <a:ext cx="75876" cy="75946"/>
            </a:xfrm>
            <a:custGeom>
              <a:rect b="b" l="l" r="r" t="t"/>
              <a:pathLst>
                <a:path extrusionOk="0" h="1087" w="1086">
                  <a:moveTo>
                    <a:pt x="531" y="1"/>
                  </a:moveTo>
                  <a:cubicBezTo>
                    <a:pt x="254" y="1"/>
                    <a:pt x="0" y="232"/>
                    <a:pt x="0" y="555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2" y="1086"/>
                    <a:pt x="1086" y="878"/>
                    <a:pt x="1086" y="555"/>
                  </a:cubicBezTo>
                  <a:cubicBezTo>
                    <a:pt x="1086" y="255"/>
                    <a:pt x="832" y="1"/>
                    <a:pt x="531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85"/>
            <p:cNvSpPr/>
            <p:nvPr/>
          </p:nvSpPr>
          <p:spPr>
            <a:xfrm>
              <a:off x="4303353" y="1760329"/>
              <a:ext cx="48488" cy="48488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40" y="1"/>
                    <a:pt x="1" y="140"/>
                    <a:pt x="1" y="347"/>
                  </a:cubicBezTo>
                  <a:cubicBezTo>
                    <a:pt x="1" y="555"/>
                    <a:pt x="140" y="694"/>
                    <a:pt x="347" y="694"/>
                  </a:cubicBezTo>
                  <a:cubicBezTo>
                    <a:pt x="555" y="694"/>
                    <a:pt x="694" y="555"/>
                    <a:pt x="694" y="347"/>
                  </a:cubicBezTo>
                  <a:cubicBezTo>
                    <a:pt x="694" y="140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85"/>
            <p:cNvSpPr/>
            <p:nvPr/>
          </p:nvSpPr>
          <p:spPr>
            <a:xfrm>
              <a:off x="4245294" y="1882944"/>
              <a:ext cx="64627" cy="64627"/>
            </a:xfrm>
            <a:custGeom>
              <a:rect b="b" l="l" r="r" t="t"/>
              <a:pathLst>
                <a:path extrusionOk="0" h="925" w="925">
                  <a:moveTo>
                    <a:pt x="463" y="1"/>
                  </a:moveTo>
                  <a:cubicBezTo>
                    <a:pt x="209" y="1"/>
                    <a:pt x="1" y="208"/>
                    <a:pt x="1" y="462"/>
                  </a:cubicBezTo>
                  <a:cubicBezTo>
                    <a:pt x="1" y="739"/>
                    <a:pt x="209" y="924"/>
                    <a:pt x="463" y="924"/>
                  </a:cubicBezTo>
                  <a:cubicBezTo>
                    <a:pt x="717" y="924"/>
                    <a:pt x="924" y="716"/>
                    <a:pt x="924" y="462"/>
                  </a:cubicBezTo>
                  <a:cubicBezTo>
                    <a:pt x="924" y="208"/>
                    <a:pt x="717" y="1"/>
                    <a:pt x="463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8" name="Google Shape;2198;p85"/>
          <p:cNvGrpSpPr/>
          <p:nvPr/>
        </p:nvGrpSpPr>
        <p:grpSpPr>
          <a:xfrm>
            <a:off x="6543808" y="2252536"/>
            <a:ext cx="1735529" cy="2505466"/>
            <a:chOff x="6322600" y="810000"/>
            <a:chExt cx="2233053" cy="3079103"/>
          </a:xfrm>
        </p:grpSpPr>
        <p:sp>
          <p:nvSpPr>
            <p:cNvPr id="2199" name="Google Shape;2199;p85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85"/>
            <p:cNvSpPr/>
            <p:nvPr/>
          </p:nvSpPr>
          <p:spPr>
            <a:xfrm>
              <a:off x="7938559" y="1484777"/>
              <a:ext cx="617094" cy="664725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85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85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85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85"/>
            <p:cNvSpPr/>
            <p:nvPr/>
          </p:nvSpPr>
          <p:spPr>
            <a:xfrm>
              <a:off x="7106136" y="1413992"/>
              <a:ext cx="247486" cy="136809"/>
            </a:xfrm>
            <a:custGeom>
              <a:rect b="b" l="l" r="r" t="t"/>
              <a:pathLst>
                <a:path extrusionOk="0" h="2068" w="3741">
                  <a:moveTo>
                    <a:pt x="1925" y="0"/>
                  </a:moveTo>
                  <a:cubicBezTo>
                    <a:pt x="1854" y="0"/>
                    <a:pt x="1782" y="4"/>
                    <a:pt x="1709" y="13"/>
                  </a:cubicBezTo>
                  <a:cubicBezTo>
                    <a:pt x="693" y="151"/>
                    <a:pt x="1" y="1075"/>
                    <a:pt x="162" y="2068"/>
                  </a:cubicBezTo>
                  <a:cubicBezTo>
                    <a:pt x="324" y="1421"/>
                    <a:pt x="785" y="867"/>
                    <a:pt x="1617" y="798"/>
                  </a:cubicBezTo>
                  <a:cubicBezTo>
                    <a:pt x="1713" y="788"/>
                    <a:pt x="1806" y="783"/>
                    <a:pt x="1895" y="783"/>
                  </a:cubicBezTo>
                  <a:cubicBezTo>
                    <a:pt x="2883" y="783"/>
                    <a:pt x="3483" y="1348"/>
                    <a:pt x="3694" y="2068"/>
                  </a:cubicBezTo>
                  <a:cubicBezTo>
                    <a:pt x="3741" y="1906"/>
                    <a:pt x="3741" y="1744"/>
                    <a:pt x="3694" y="1560"/>
                  </a:cubicBezTo>
                  <a:cubicBezTo>
                    <a:pt x="3587" y="661"/>
                    <a:pt x="2826" y="0"/>
                    <a:pt x="192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85"/>
            <p:cNvSpPr/>
            <p:nvPr/>
          </p:nvSpPr>
          <p:spPr>
            <a:xfrm>
              <a:off x="7492545" y="1413992"/>
              <a:ext cx="245964" cy="136809"/>
            </a:xfrm>
            <a:custGeom>
              <a:rect b="b" l="l" r="r" t="t"/>
              <a:pathLst>
                <a:path extrusionOk="0" h="2068" w="3718">
                  <a:moveTo>
                    <a:pt x="1798" y="0"/>
                  </a:moveTo>
                  <a:cubicBezTo>
                    <a:pt x="912" y="0"/>
                    <a:pt x="131" y="661"/>
                    <a:pt x="24" y="1560"/>
                  </a:cubicBezTo>
                  <a:cubicBezTo>
                    <a:pt x="1" y="1744"/>
                    <a:pt x="1" y="1906"/>
                    <a:pt x="24" y="2068"/>
                  </a:cubicBezTo>
                  <a:cubicBezTo>
                    <a:pt x="235" y="1348"/>
                    <a:pt x="835" y="783"/>
                    <a:pt x="1823" y="783"/>
                  </a:cubicBezTo>
                  <a:cubicBezTo>
                    <a:pt x="1913" y="783"/>
                    <a:pt x="2005" y="788"/>
                    <a:pt x="2102" y="798"/>
                  </a:cubicBezTo>
                  <a:cubicBezTo>
                    <a:pt x="2933" y="867"/>
                    <a:pt x="3394" y="1421"/>
                    <a:pt x="3579" y="2068"/>
                  </a:cubicBezTo>
                  <a:cubicBezTo>
                    <a:pt x="3718" y="1075"/>
                    <a:pt x="3002" y="151"/>
                    <a:pt x="2009" y="13"/>
                  </a:cubicBezTo>
                  <a:cubicBezTo>
                    <a:pt x="1938" y="4"/>
                    <a:pt x="1868" y="0"/>
                    <a:pt x="179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85"/>
            <p:cNvSpPr/>
            <p:nvPr/>
          </p:nvSpPr>
          <p:spPr>
            <a:xfrm>
              <a:off x="7110700" y="1636271"/>
              <a:ext cx="637006" cy="207793"/>
            </a:xfrm>
            <a:custGeom>
              <a:rect b="b" l="l" r="r" t="t"/>
              <a:pathLst>
                <a:path extrusionOk="0" h="3141" w="9629">
                  <a:moveTo>
                    <a:pt x="1" y="0"/>
                  </a:moveTo>
                  <a:lnTo>
                    <a:pt x="1" y="0"/>
                  </a:lnTo>
                  <a:cubicBezTo>
                    <a:pt x="1063" y="2794"/>
                    <a:pt x="3695" y="3140"/>
                    <a:pt x="4826" y="3140"/>
                  </a:cubicBezTo>
                  <a:cubicBezTo>
                    <a:pt x="6027" y="3140"/>
                    <a:pt x="8566" y="2794"/>
                    <a:pt x="9628" y="0"/>
                  </a:cubicBezTo>
                  <a:lnTo>
                    <a:pt x="9628" y="0"/>
                  </a:lnTo>
                  <a:cubicBezTo>
                    <a:pt x="9628" y="1"/>
                    <a:pt x="7296" y="1155"/>
                    <a:pt x="4826" y="1155"/>
                  </a:cubicBezTo>
                  <a:cubicBezTo>
                    <a:pt x="2194" y="115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85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85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85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85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85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85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85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85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85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85"/>
            <p:cNvSpPr/>
            <p:nvPr/>
          </p:nvSpPr>
          <p:spPr>
            <a:xfrm>
              <a:off x="7148872" y="1651553"/>
              <a:ext cx="68801" cy="155861"/>
            </a:xfrm>
            <a:custGeom>
              <a:rect b="b" l="l" r="r" t="t"/>
              <a:pathLst>
                <a:path extrusionOk="0" h="2356" w="1040">
                  <a:moveTo>
                    <a:pt x="1" y="0"/>
                  </a:moveTo>
                  <a:lnTo>
                    <a:pt x="116" y="2355"/>
                  </a:lnTo>
                  <a:lnTo>
                    <a:pt x="1040" y="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85"/>
            <p:cNvSpPr/>
            <p:nvPr/>
          </p:nvSpPr>
          <p:spPr>
            <a:xfrm>
              <a:off x="7637622" y="1651553"/>
              <a:ext cx="70323" cy="155861"/>
            </a:xfrm>
            <a:custGeom>
              <a:rect b="b" l="l" r="r" t="t"/>
              <a:pathLst>
                <a:path extrusionOk="0" h="2356" w="1063">
                  <a:moveTo>
                    <a:pt x="1063" y="0"/>
                  </a:moveTo>
                  <a:lnTo>
                    <a:pt x="1" y="393"/>
                  </a:lnTo>
                  <a:lnTo>
                    <a:pt x="971" y="2355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8" name="Google Shape;2218;p85"/>
          <p:cNvSpPr/>
          <p:nvPr/>
        </p:nvSpPr>
        <p:spPr>
          <a:xfrm>
            <a:off x="6891475" y="1464588"/>
            <a:ext cx="2252400" cy="7128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lang="en" sz="2100">
                <a:solidFill>
                  <a:srgbClr val="1C4587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I know how</a:t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rgbClr val="1C4587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86"/>
          <p:cNvSpPr/>
          <p:nvPr/>
        </p:nvSpPr>
        <p:spPr>
          <a:xfrm>
            <a:off x="774611" y="1311435"/>
            <a:ext cx="129300" cy="28494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86"/>
          <p:cNvSpPr txBox="1"/>
          <p:nvPr/>
        </p:nvSpPr>
        <p:spPr>
          <a:xfrm>
            <a:off x="889644" y="120537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86"/>
          <p:cNvSpPr txBox="1"/>
          <p:nvPr/>
        </p:nvSpPr>
        <p:spPr>
          <a:xfrm>
            <a:off x="1427678" y="120537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86"/>
          <p:cNvSpPr txBox="1"/>
          <p:nvPr/>
        </p:nvSpPr>
        <p:spPr>
          <a:xfrm>
            <a:off x="1965712" y="120537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86"/>
          <p:cNvSpPr txBox="1"/>
          <p:nvPr/>
        </p:nvSpPr>
        <p:spPr>
          <a:xfrm>
            <a:off x="2503746" y="120537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86"/>
          <p:cNvSpPr txBox="1"/>
          <p:nvPr/>
        </p:nvSpPr>
        <p:spPr>
          <a:xfrm>
            <a:off x="889644" y="1931508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86"/>
          <p:cNvSpPr txBox="1"/>
          <p:nvPr/>
        </p:nvSpPr>
        <p:spPr>
          <a:xfrm>
            <a:off x="1427678" y="1909692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86"/>
          <p:cNvSpPr txBox="1"/>
          <p:nvPr/>
        </p:nvSpPr>
        <p:spPr>
          <a:xfrm>
            <a:off x="2010086" y="1909692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86"/>
          <p:cNvSpPr txBox="1"/>
          <p:nvPr/>
        </p:nvSpPr>
        <p:spPr>
          <a:xfrm>
            <a:off x="2520725" y="1905840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86"/>
          <p:cNvSpPr txBox="1"/>
          <p:nvPr/>
        </p:nvSpPr>
        <p:spPr>
          <a:xfrm>
            <a:off x="896972" y="2657641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86"/>
          <p:cNvSpPr txBox="1"/>
          <p:nvPr/>
        </p:nvSpPr>
        <p:spPr>
          <a:xfrm>
            <a:off x="1446201" y="2657641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86"/>
          <p:cNvSpPr txBox="1"/>
          <p:nvPr/>
        </p:nvSpPr>
        <p:spPr>
          <a:xfrm>
            <a:off x="2010086" y="2657641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86"/>
          <p:cNvSpPr txBox="1"/>
          <p:nvPr/>
        </p:nvSpPr>
        <p:spPr>
          <a:xfrm>
            <a:off x="2505590" y="2657641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p86"/>
          <p:cNvSpPr txBox="1"/>
          <p:nvPr/>
        </p:nvSpPr>
        <p:spPr>
          <a:xfrm>
            <a:off x="889644" y="3361957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86"/>
          <p:cNvSpPr txBox="1"/>
          <p:nvPr/>
        </p:nvSpPr>
        <p:spPr>
          <a:xfrm>
            <a:off x="1453529" y="3383773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p86"/>
          <p:cNvSpPr txBox="1"/>
          <p:nvPr/>
        </p:nvSpPr>
        <p:spPr>
          <a:xfrm>
            <a:off x="2010575" y="3376026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p86"/>
          <p:cNvSpPr txBox="1"/>
          <p:nvPr/>
        </p:nvSpPr>
        <p:spPr>
          <a:xfrm>
            <a:off x="2512918" y="3383773"/>
            <a:ext cx="68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Arial"/>
              <a:buNone/>
            </a:pPr>
            <a:r>
              <a:rPr b="0" i="0" lang="en" sz="4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4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p86"/>
          <p:cNvSpPr/>
          <p:nvPr/>
        </p:nvSpPr>
        <p:spPr>
          <a:xfrm rot="10800000">
            <a:off x="2975526" y="1311561"/>
            <a:ext cx="129300" cy="28494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86"/>
          <p:cNvSpPr txBox="1"/>
          <p:nvPr/>
        </p:nvSpPr>
        <p:spPr>
          <a:xfrm>
            <a:off x="1014743" y="982540"/>
            <a:ext cx="220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         1 	    2         3 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p86"/>
          <p:cNvSpPr txBox="1"/>
          <p:nvPr/>
        </p:nvSpPr>
        <p:spPr>
          <a:xfrm>
            <a:off x="414722" y="1468350"/>
            <a:ext cx="9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86"/>
          <p:cNvSpPr txBox="1"/>
          <p:nvPr/>
        </p:nvSpPr>
        <p:spPr>
          <a:xfrm>
            <a:off x="414722" y="2208506"/>
            <a:ext cx="9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4" name="Google Shape;2244;p86"/>
          <p:cNvSpPr txBox="1"/>
          <p:nvPr/>
        </p:nvSpPr>
        <p:spPr>
          <a:xfrm>
            <a:off x="430013" y="2934639"/>
            <a:ext cx="9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86"/>
          <p:cNvSpPr txBox="1"/>
          <p:nvPr/>
        </p:nvSpPr>
        <p:spPr>
          <a:xfrm>
            <a:off x="410132" y="3638955"/>
            <a:ext cx="9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p86"/>
          <p:cNvSpPr txBox="1"/>
          <p:nvPr/>
        </p:nvSpPr>
        <p:spPr>
          <a:xfrm>
            <a:off x="3333850" y="466475"/>
            <a:ext cx="5647200" cy="738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if (arr[</a:t>
            </a:r>
            <a:r>
              <a:rPr lang="en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][</a:t>
            </a:r>
            <a:r>
              <a:rPr lang="en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] == 1) {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System.out.print(</a:t>
            </a:r>
            <a:r>
              <a:rPr lang="en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v</a:t>
            </a: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+ “ and ” + </a:t>
            </a:r>
            <a:r>
              <a:rPr lang="en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w</a:t>
            </a: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+ “ are connected vertices”);</a:t>
            </a:r>
            <a:endParaRPr sz="16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i="0" lang="en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i="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247" name="Google Shape;2247;p86"/>
          <p:cNvSpPr txBox="1"/>
          <p:nvPr/>
        </p:nvSpPr>
        <p:spPr>
          <a:xfrm>
            <a:off x="3579825" y="1468338"/>
            <a:ext cx="51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Font typeface="Arial"/>
              <a:buNone/>
            </a:pPr>
            <a:r>
              <a:rPr i="0" lang="en" sz="1600" u="none" cap="none" strike="noStrike">
                <a:solidFill>
                  <a:srgbClr val="FFD966"/>
                </a:solidFill>
                <a:latin typeface="Lexend Deca"/>
                <a:ea typeface="Lexend Deca"/>
                <a:cs typeface="Lexend Deca"/>
                <a:sym typeface="Lexend Deca"/>
              </a:rPr>
              <a:t>Determining connectivity between 2 nodes: O(</a:t>
            </a:r>
            <a:r>
              <a:rPr lang="en" sz="1600">
                <a:solidFill>
                  <a:srgbClr val="FFD966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r>
              <a:rPr i="0" lang="en" sz="1600" u="none" cap="none" strike="noStrike">
                <a:solidFill>
                  <a:srgbClr val="FFD966"/>
                </a:solidFill>
                <a:latin typeface="Lexend Deca"/>
                <a:ea typeface="Lexend Deca"/>
                <a:cs typeface="Lexend Deca"/>
                <a:sym typeface="Lexend Deca"/>
              </a:rPr>
              <a:t>)</a:t>
            </a:r>
            <a:endParaRPr i="0" sz="1600" u="none" cap="none" strike="noStrike">
              <a:solidFill>
                <a:srgbClr val="FFD966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2248" name="Google Shape;2248;p86"/>
          <p:cNvGrpSpPr/>
          <p:nvPr/>
        </p:nvGrpSpPr>
        <p:grpSpPr>
          <a:xfrm>
            <a:off x="6638008" y="2208511"/>
            <a:ext cx="1382974" cy="2505466"/>
            <a:chOff x="6322600" y="810000"/>
            <a:chExt cx="1779431" cy="3079103"/>
          </a:xfrm>
        </p:grpSpPr>
        <p:sp>
          <p:nvSpPr>
            <p:cNvPr id="2249" name="Google Shape;2249;p86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6"/>
            <p:cNvSpPr/>
            <p:nvPr/>
          </p:nvSpPr>
          <p:spPr>
            <a:xfrm rot="9383916">
              <a:off x="7320047" y="2429732"/>
              <a:ext cx="612398" cy="670239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6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6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6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6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6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6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6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6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6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6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6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6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86"/>
          <p:cNvSpPr/>
          <p:nvPr/>
        </p:nvSpPr>
        <p:spPr>
          <a:xfrm>
            <a:off x="7218954" y="3054576"/>
            <a:ext cx="385211" cy="184258"/>
          </a:xfrm>
          <a:custGeom>
            <a:rect b="b" l="l" r="r" t="t"/>
            <a:pathLst>
              <a:path extrusionOk="0" h="5006" w="10182">
                <a:moveTo>
                  <a:pt x="5153" y="1"/>
                </a:moveTo>
                <a:cubicBezTo>
                  <a:pt x="3761" y="1"/>
                  <a:pt x="2054" y="571"/>
                  <a:pt x="0" y="2166"/>
                </a:cubicBezTo>
                <a:lnTo>
                  <a:pt x="2309" y="4936"/>
                </a:lnTo>
                <a:lnTo>
                  <a:pt x="2425" y="1589"/>
                </a:lnTo>
                <a:lnTo>
                  <a:pt x="4318" y="3620"/>
                </a:lnTo>
                <a:lnTo>
                  <a:pt x="4964" y="1173"/>
                </a:lnTo>
                <a:lnTo>
                  <a:pt x="6511" y="3620"/>
                </a:lnTo>
                <a:lnTo>
                  <a:pt x="7850" y="1704"/>
                </a:lnTo>
                <a:lnTo>
                  <a:pt x="8081" y="5006"/>
                </a:lnTo>
                <a:lnTo>
                  <a:pt x="10182" y="3620"/>
                </a:lnTo>
                <a:cubicBezTo>
                  <a:pt x="10165" y="3620"/>
                  <a:pt x="8658" y="1"/>
                  <a:pt x="5153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86"/>
          <p:cNvSpPr/>
          <p:nvPr/>
        </p:nvSpPr>
        <p:spPr>
          <a:xfrm rot="10800000">
            <a:off x="7218954" y="3308726"/>
            <a:ext cx="385211" cy="184258"/>
          </a:xfrm>
          <a:custGeom>
            <a:rect b="b" l="l" r="r" t="t"/>
            <a:pathLst>
              <a:path extrusionOk="0" h="5006" w="10182">
                <a:moveTo>
                  <a:pt x="5153" y="1"/>
                </a:moveTo>
                <a:cubicBezTo>
                  <a:pt x="3761" y="1"/>
                  <a:pt x="2054" y="571"/>
                  <a:pt x="0" y="2166"/>
                </a:cubicBezTo>
                <a:lnTo>
                  <a:pt x="2309" y="4936"/>
                </a:lnTo>
                <a:lnTo>
                  <a:pt x="2425" y="1589"/>
                </a:lnTo>
                <a:lnTo>
                  <a:pt x="4318" y="3620"/>
                </a:lnTo>
                <a:lnTo>
                  <a:pt x="4964" y="1173"/>
                </a:lnTo>
                <a:lnTo>
                  <a:pt x="6511" y="3620"/>
                </a:lnTo>
                <a:lnTo>
                  <a:pt x="7850" y="1704"/>
                </a:lnTo>
                <a:lnTo>
                  <a:pt x="8081" y="5006"/>
                </a:lnTo>
                <a:lnTo>
                  <a:pt x="10182" y="3620"/>
                </a:lnTo>
                <a:cubicBezTo>
                  <a:pt x="10165" y="3620"/>
                  <a:pt x="8658" y="1"/>
                  <a:pt x="5153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5" name="Google Shape;2265;p86"/>
          <p:cNvGrpSpPr/>
          <p:nvPr/>
        </p:nvGrpSpPr>
        <p:grpSpPr>
          <a:xfrm>
            <a:off x="7136607" y="2700997"/>
            <a:ext cx="549906" cy="179554"/>
            <a:chOff x="882851" y="2552930"/>
            <a:chExt cx="400982" cy="103740"/>
          </a:xfrm>
        </p:grpSpPr>
        <p:sp>
          <p:nvSpPr>
            <p:cNvPr id="2266" name="Google Shape;2266;p86"/>
            <p:cNvSpPr/>
            <p:nvPr/>
          </p:nvSpPr>
          <p:spPr>
            <a:xfrm>
              <a:off x="882851" y="2552930"/>
              <a:ext cx="184168" cy="103740"/>
            </a:xfrm>
            <a:custGeom>
              <a:rect b="b" l="l" r="r" t="t"/>
              <a:pathLst>
                <a:path extrusionOk="0" h="6212" w="11028">
                  <a:moveTo>
                    <a:pt x="2303" y="1"/>
                  </a:moveTo>
                  <a:cubicBezTo>
                    <a:pt x="907" y="1"/>
                    <a:pt x="0" y="292"/>
                    <a:pt x="0" y="1775"/>
                  </a:cubicBezTo>
                  <a:cubicBezTo>
                    <a:pt x="0" y="4236"/>
                    <a:pt x="2461" y="6211"/>
                    <a:pt x="5514" y="6211"/>
                  </a:cubicBezTo>
                  <a:cubicBezTo>
                    <a:pt x="8567" y="6211"/>
                    <a:pt x="11027" y="4236"/>
                    <a:pt x="11027" y="1775"/>
                  </a:cubicBezTo>
                  <a:cubicBezTo>
                    <a:pt x="11027" y="292"/>
                    <a:pt x="10120" y="1"/>
                    <a:pt x="8724" y="1"/>
                  </a:cubicBezTo>
                  <a:cubicBezTo>
                    <a:pt x="7821" y="1"/>
                    <a:pt x="6713" y="123"/>
                    <a:pt x="5514" y="123"/>
                  </a:cubicBezTo>
                  <a:cubicBezTo>
                    <a:pt x="4314" y="123"/>
                    <a:pt x="3206" y="1"/>
                    <a:pt x="2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6"/>
            <p:cNvSpPr/>
            <p:nvPr/>
          </p:nvSpPr>
          <p:spPr>
            <a:xfrm>
              <a:off x="1099364" y="2552930"/>
              <a:ext cx="184468" cy="103740"/>
            </a:xfrm>
            <a:custGeom>
              <a:rect b="b" l="l" r="r" t="t"/>
              <a:pathLst>
                <a:path extrusionOk="0" h="6212" w="11046">
                  <a:moveTo>
                    <a:pt x="2304" y="1"/>
                  </a:moveTo>
                  <a:cubicBezTo>
                    <a:pt x="908" y="1"/>
                    <a:pt x="1" y="292"/>
                    <a:pt x="1" y="1775"/>
                  </a:cubicBezTo>
                  <a:cubicBezTo>
                    <a:pt x="1" y="4236"/>
                    <a:pt x="2461" y="6211"/>
                    <a:pt x="5514" y="6211"/>
                  </a:cubicBezTo>
                  <a:cubicBezTo>
                    <a:pt x="8585" y="6211"/>
                    <a:pt x="11046" y="4236"/>
                    <a:pt x="11046" y="1775"/>
                  </a:cubicBezTo>
                  <a:cubicBezTo>
                    <a:pt x="11046" y="292"/>
                    <a:pt x="10139" y="1"/>
                    <a:pt x="8739" y="1"/>
                  </a:cubicBezTo>
                  <a:cubicBezTo>
                    <a:pt x="7833" y="1"/>
                    <a:pt x="6721" y="123"/>
                    <a:pt x="5514" y="123"/>
                  </a:cubicBezTo>
                  <a:cubicBezTo>
                    <a:pt x="4315" y="123"/>
                    <a:pt x="3207" y="1"/>
                    <a:pt x="2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6"/>
            <p:cNvSpPr/>
            <p:nvPr/>
          </p:nvSpPr>
          <p:spPr>
            <a:xfrm>
              <a:off x="941630" y="2571165"/>
              <a:ext cx="69589" cy="69606"/>
            </a:xfrm>
            <a:custGeom>
              <a:rect b="b" l="l" r="r" t="t"/>
              <a:pathLst>
                <a:path extrusionOk="0" h="4168" w="4167">
                  <a:moveTo>
                    <a:pt x="2083" y="1"/>
                  </a:moveTo>
                  <a:cubicBezTo>
                    <a:pt x="934" y="1"/>
                    <a:pt x="0" y="935"/>
                    <a:pt x="0" y="2084"/>
                  </a:cubicBezTo>
                  <a:cubicBezTo>
                    <a:pt x="0" y="3233"/>
                    <a:pt x="934" y="4167"/>
                    <a:pt x="2083" y="4167"/>
                  </a:cubicBezTo>
                  <a:cubicBezTo>
                    <a:pt x="3233" y="4167"/>
                    <a:pt x="4149" y="3251"/>
                    <a:pt x="4167" y="2120"/>
                  </a:cubicBezTo>
                  <a:lnTo>
                    <a:pt x="4167" y="2120"/>
                  </a:lnTo>
                  <a:cubicBezTo>
                    <a:pt x="4023" y="2282"/>
                    <a:pt x="3790" y="2371"/>
                    <a:pt x="3538" y="2371"/>
                  </a:cubicBezTo>
                  <a:cubicBezTo>
                    <a:pt x="3017" y="2371"/>
                    <a:pt x="2604" y="1940"/>
                    <a:pt x="2604" y="1438"/>
                  </a:cubicBezTo>
                  <a:cubicBezTo>
                    <a:pt x="2604" y="935"/>
                    <a:pt x="2963" y="558"/>
                    <a:pt x="3430" y="486"/>
                  </a:cubicBezTo>
                  <a:cubicBezTo>
                    <a:pt x="3071" y="180"/>
                    <a:pt x="2604" y="1"/>
                    <a:pt x="2083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6"/>
            <p:cNvSpPr/>
            <p:nvPr/>
          </p:nvSpPr>
          <p:spPr>
            <a:xfrm>
              <a:off x="1159646" y="2571165"/>
              <a:ext cx="69906" cy="69606"/>
            </a:xfrm>
            <a:custGeom>
              <a:rect b="b" l="l" r="r" t="t"/>
              <a:pathLst>
                <a:path extrusionOk="0" h="4168" w="4186">
                  <a:moveTo>
                    <a:pt x="2084" y="1"/>
                  </a:moveTo>
                  <a:cubicBezTo>
                    <a:pt x="952" y="1"/>
                    <a:pt x="1" y="935"/>
                    <a:pt x="1" y="2084"/>
                  </a:cubicBezTo>
                  <a:cubicBezTo>
                    <a:pt x="1" y="3233"/>
                    <a:pt x="952" y="4167"/>
                    <a:pt x="2084" y="4167"/>
                  </a:cubicBezTo>
                  <a:cubicBezTo>
                    <a:pt x="3233" y="4167"/>
                    <a:pt x="4149" y="3251"/>
                    <a:pt x="4185" y="2120"/>
                  </a:cubicBezTo>
                  <a:lnTo>
                    <a:pt x="4185" y="2120"/>
                  </a:lnTo>
                  <a:cubicBezTo>
                    <a:pt x="4023" y="2282"/>
                    <a:pt x="3808" y="2371"/>
                    <a:pt x="3556" y="2371"/>
                  </a:cubicBezTo>
                  <a:cubicBezTo>
                    <a:pt x="3036" y="2371"/>
                    <a:pt x="2605" y="1940"/>
                    <a:pt x="2605" y="1438"/>
                  </a:cubicBezTo>
                  <a:cubicBezTo>
                    <a:pt x="2605" y="935"/>
                    <a:pt x="2964" y="558"/>
                    <a:pt x="3431" y="486"/>
                  </a:cubicBezTo>
                  <a:cubicBezTo>
                    <a:pt x="3072" y="180"/>
                    <a:pt x="2605" y="1"/>
                    <a:pt x="2084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87"/>
          <p:cNvSpPr txBox="1"/>
          <p:nvPr>
            <p:ph type="title"/>
          </p:nvPr>
        </p:nvSpPr>
        <p:spPr>
          <a:xfrm>
            <a:off x="720475" y="-115350"/>
            <a:ext cx="5538600" cy="20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Adjacency-list graph representation</a:t>
            </a:r>
            <a:endParaRPr sz="2800"/>
          </a:p>
        </p:txBody>
      </p:sp>
      <p:sp>
        <p:nvSpPr>
          <p:cNvPr id="2275" name="Google Shape;2275;p87"/>
          <p:cNvSpPr/>
          <p:nvPr/>
        </p:nvSpPr>
        <p:spPr>
          <a:xfrm rot="5400000">
            <a:off x="6971850" y="3445525"/>
            <a:ext cx="1487400" cy="101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87"/>
          <p:cNvSpPr txBox="1"/>
          <p:nvPr>
            <p:ph idx="1" type="subTitle"/>
          </p:nvPr>
        </p:nvSpPr>
        <p:spPr>
          <a:xfrm>
            <a:off x="7120575" y="3698725"/>
            <a:ext cx="10164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 u="sng">
                <a:solidFill>
                  <a:schemeClr val="hlink"/>
                </a:solidFill>
                <a:hlinkClick action="ppaction://hlinkshowjump?jump=nextslide"/>
              </a:rPr>
              <a:t>DEMO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2277" name="Google Shape;2277;p87"/>
          <p:cNvSpPr txBox="1"/>
          <p:nvPr>
            <p:ph type="title"/>
          </p:nvPr>
        </p:nvSpPr>
        <p:spPr>
          <a:xfrm>
            <a:off x="720475" y="2110225"/>
            <a:ext cx="5538600" cy="20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FFFFF"/>
                </a:solidFill>
              </a:rPr>
              <a:t>One that most widely used in practice. We keep a vertex index array where for every vertex, we maintain a list of the vertices that are adjacent to that.</a:t>
            </a:r>
            <a:endParaRPr b="0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med" p14:dur="600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52"/>
          <p:cNvSpPr txBox="1"/>
          <p:nvPr>
            <p:ph type="title"/>
          </p:nvPr>
        </p:nvSpPr>
        <p:spPr>
          <a:xfrm>
            <a:off x="-44067" y="0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Nazerke Kulan</a:t>
            </a:r>
            <a:endParaRPr sz="3500"/>
          </a:p>
        </p:txBody>
      </p:sp>
      <p:sp>
        <p:nvSpPr>
          <p:cNvPr id="1169" name="Google Shape;1169;p52"/>
          <p:cNvSpPr txBox="1"/>
          <p:nvPr/>
        </p:nvSpPr>
        <p:spPr>
          <a:xfrm flipH="1">
            <a:off x="5510315" y="3291263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170" name="Google Shape;1170;p52"/>
          <p:cNvSpPr txBox="1"/>
          <p:nvPr/>
        </p:nvSpPr>
        <p:spPr>
          <a:xfrm flipH="1">
            <a:off x="1872040" y="3957875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want to move to America 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🇺🇸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71" name="Google Shape;1171;p52"/>
          <p:cNvSpPr txBox="1"/>
          <p:nvPr/>
        </p:nvSpPr>
        <p:spPr>
          <a:xfrm flipH="1">
            <a:off x="5510315" y="173653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172" name="Google Shape;1172;p52"/>
          <p:cNvSpPr txBox="1"/>
          <p:nvPr/>
        </p:nvSpPr>
        <p:spPr>
          <a:xfrm flipH="1">
            <a:off x="959565" y="2923325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My hobby is to study 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📚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173" name="Google Shape;1173;p52"/>
          <p:cNvCxnSpPr>
            <a:endCxn id="1172" idx="1"/>
          </p:cNvCxnSpPr>
          <p:nvPr/>
        </p:nvCxnSpPr>
        <p:spPr>
          <a:xfrm flipH="1">
            <a:off x="3117165" y="2693075"/>
            <a:ext cx="1508100" cy="40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174" name="Google Shape;1174;p52"/>
          <p:cNvCxnSpPr>
            <a:endCxn id="1170" idx="1"/>
          </p:cNvCxnSpPr>
          <p:nvPr/>
        </p:nvCxnSpPr>
        <p:spPr>
          <a:xfrm flipH="1">
            <a:off x="4029640" y="3166025"/>
            <a:ext cx="568200" cy="970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175" name="Google Shape;1175;p52"/>
          <p:cNvGrpSpPr/>
          <p:nvPr/>
        </p:nvGrpSpPr>
        <p:grpSpPr>
          <a:xfrm>
            <a:off x="4077401" y="755407"/>
            <a:ext cx="1882902" cy="3380813"/>
            <a:chOff x="1635221" y="1385956"/>
            <a:chExt cx="1538822" cy="2741719"/>
          </a:xfrm>
        </p:grpSpPr>
        <p:sp>
          <p:nvSpPr>
            <p:cNvPr id="1176" name="Google Shape;1176;p52"/>
            <p:cNvSpPr/>
            <p:nvPr/>
          </p:nvSpPr>
          <p:spPr>
            <a:xfrm>
              <a:off x="1635221" y="1385956"/>
              <a:ext cx="369249" cy="580057"/>
            </a:xfrm>
            <a:custGeom>
              <a:rect b="b" l="l" r="r" t="t"/>
              <a:pathLst>
                <a:path extrusionOk="0" h="11083" w="6997">
                  <a:moveTo>
                    <a:pt x="1432" y="1"/>
                  </a:moveTo>
                  <a:cubicBezTo>
                    <a:pt x="1432" y="1"/>
                    <a:pt x="1" y="8912"/>
                    <a:pt x="6165" y="11082"/>
                  </a:cubicBezTo>
                  <a:lnTo>
                    <a:pt x="6996" y="7227"/>
                  </a:lnTo>
                  <a:cubicBezTo>
                    <a:pt x="6996" y="7227"/>
                    <a:pt x="2217" y="5703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2804847" y="1385956"/>
              <a:ext cx="369196" cy="580057"/>
            </a:xfrm>
            <a:custGeom>
              <a:rect b="b" l="l" r="r" t="t"/>
              <a:pathLst>
                <a:path extrusionOk="0" h="11083" w="6996">
                  <a:moveTo>
                    <a:pt x="5564" y="1"/>
                  </a:moveTo>
                  <a:lnTo>
                    <a:pt x="5564" y="1"/>
                  </a:lnTo>
                  <a:cubicBezTo>
                    <a:pt x="4779" y="5703"/>
                    <a:pt x="0" y="7227"/>
                    <a:pt x="0" y="7227"/>
                  </a:cubicBezTo>
                  <a:lnTo>
                    <a:pt x="831" y="11082"/>
                  </a:lnTo>
                  <a:cubicBezTo>
                    <a:pt x="6996" y="8912"/>
                    <a:pt x="5564" y="1"/>
                    <a:pt x="5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2539248" y="3238356"/>
              <a:ext cx="353365" cy="889319"/>
            </a:xfrm>
            <a:custGeom>
              <a:rect b="b" l="l" r="r" t="t"/>
              <a:pathLst>
                <a:path extrusionOk="0" h="16992" w="6696">
                  <a:moveTo>
                    <a:pt x="924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594" y="16991"/>
                    <a:pt x="5873" y="16991"/>
                  </a:cubicBezTo>
                  <a:cubicBezTo>
                    <a:pt x="6385" y="16991"/>
                    <a:pt x="6696" y="16946"/>
                    <a:pt x="6696" y="16946"/>
                  </a:cubicBezTo>
                  <a:cubicBezTo>
                    <a:pt x="6610" y="14633"/>
                    <a:pt x="4441" y="14192"/>
                    <a:pt x="2798" y="14192"/>
                  </a:cubicBezTo>
                  <a:cubicBezTo>
                    <a:pt x="1784" y="14192"/>
                    <a:pt x="970" y="14360"/>
                    <a:pt x="970" y="14360"/>
                  </a:cubicBezTo>
                  <a:cubicBezTo>
                    <a:pt x="1478" y="11059"/>
                    <a:pt x="924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942245" y="3238356"/>
              <a:ext cx="353365" cy="889319"/>
            </a:xfrm>
            <a:custGeom>
              <a:rect b="b" l="l" r="r" t="t"/>
              <a:pathLst>
                <a:path extrusionOk="0" h="16992" w="6696">
                  <a:moveTo>
                    <a:pt x="5772" y="0"/>
                  </a:moveTo>
                  <a:cubicBezTo>
                    <a:pt x="5772" y="0"/>
                    <a:pt x="5218" y="11059"/>
                    <a:pt x="5726" y="14360"/>
                  </a:cubicBezTo>
                  <a:cubicBezTo>
                    <a:pt x="5726" y="14360"/>
                    <a:pt x="4912" y="14192"/>
                    <a:pt x="3898" y="14192"/>
                  </a:cubicBezTo>
                  <a:cubicBezTo>
                    <a:pt x="2255" y="14192"/>
                    <a:pt x="86" y="14633"/>
                    <a:pt x="1" y="16946"/>
                  </a:cubicBezTo>
                  <a:cubicBezTo>
                    <a:pt x="1" y="16946"/>
                    <a:pt x="312" y="16991"/>
                    <a:pt x="823" y="16991"/>
                  </a:cubicBezTo>
                  <a:cubicBezTo>
                    <a:pt x="2102" y="16991"/>
                    <a:pt x="4635" y="16709"/>
                    <a:pt x="6696" y="14730"/>
                  </a:cubicBezTo>
                  <a:lnTo>
                    <a:pt x="6696" y="92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1754643" y="1528525"/>
              <a:ext cx="1331714" cy="2002276"/>
            </a:xfrm>
            <a:custGeom>
              <a:rect b="b" l="l" r="r" t="t"/>
              <a:pathLst>
                <a:path extrusionOk="0" h="38257" w="25235">
                  <a:moveTo>
                    <a:pt x="12629" y="1"/>
                  </a:moveTo>
                  <a:cubicBezTo>
                    <a:pt x="8150" y="1"/>
                    <a:pt x="0" y="4480"/>
                    <a:pt x="0" y="15608"/>
                  </a:cubicBezTo>
                  <a:cubicBezTo>
                    <a:pt x="0" y="15608"/>
                    <a:pt x="767" y="13942"/>
                    <a:pt x="1682" y="13942"/>
                  </a:cubicBezTo>
                  <a:cubicBezTo>
                    <a:pt x="1706" y="13942"/>
                    <a:pt x="1731" y="13943"/>
                    <a:pt x="1755" y="13945"/>
                  </a:cubicBezTo>
                  <a:cubicBezTo>
                    <a:pt x="1755" y="13945"/>
                    <a:pt x="577" y="14892"/>
                    <a:pt x="1686" y="17686"/>
                  </a:cubicBezTo>
                  <a:cubicBezTo>
                    <a:pt x="2771" y="20502"/>
                    <a:pt x="5426" y="25604"/>
                    <a:pt x="5518" y="27821"/>
                  </a:cubicBezTo>
                  <a:cubicBezTo>
                    <a:pt x="5587" y="29968"/>
                    <a:pt x="3902" y="37817"/>
                    <a:pt x="11982" y="38210"/>
                  </a:cubicBezTo>
                  <a:lnTo>
                    <a:pt x="11982" y="38256"/>
                  </a:lnTo>
                  <a:lnTo>
                    <a:pt x="12560" y="38256"/>
                  </a:lnTo>
                  <a:lnTo>
                    <a:pt x="12560" y="38210"/>
                  </a:lnTo>
                  <a:cubicBezTo>
                    <a:pt x="20640" y="37817"/>
                    <a:pt x="19624" y="29968"/>
                    <a:pt x="19694" y="27821"/>
                  </a:cubicBezTo>
                  <a:cubicBezTo>
                    <a:pt x="19786" y="25628"/>
                    <a:pt x="22395" y="20502"/>
                    <a:pt x="23503" y="17686"/>
                  </a:cubicBezTo>
                  <a:cubicBezTo>
                    <a:pt x="24588" y="14892"/>
                    <a:pt x="23434" y="13945"/>
                    <a:pt x="23434" y="13945"/>
                  </a:cubicBezTo>
                  <a:cubicBezTo>
                    <a:pt x="23459" y="13943"/>
                    <a:pt x="23484" y="13942"/>
                    <a:pt x="23510" y="13942"/>
                  </a:cubicBezTo>
                  <a:cubicBezTo>
                    <a:pt x="24467" y="13942"/>
                    <a:pt x="25234" y="15608"/>
                    <a:pt x="25234" y="15608"/>
                  </a:cubicBezTo>
                  <a:cubicBezTo>
                    <a:pt x="25234" y="4480"/>
                    <a:pt x="17039" y="1"/>
                    <a:pt x="1262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2691546" y="2345260"/>
              <a:ext cx="141378" cy="134298"/>
            </a:xfrm>
            <a:custGeom>
              <a:rect b="b" l="l" r="r" t="t"/>
              <a:pathLst>
                <a:path extrusionOk="0" h="2566" w="2679">
                  <a:moveTo>
                    <a:pt x="159" y="1"/>
                  </a:moveTo>
                  <a:cubicBezTo>
                    <a:pt x="106" y="1"/>
                    <a:pt x="53" y="1"/>
                    <a:pt x="0" y="3"/>
                  </a:cubicBezTo>
                  <a:cubicBezTo>
                    <a:pt x="577" y="857"/>
                    <a:pt x="1270" y="1780"/>
                    <a:pt x="1986" y="2565"/>
                  </a:cubicBezTo>
                  <a:lnTo>
                    <a:pt x="2678" y="164"/>
                  </a:lnTo>
                  <a:cubicBezTo>
                    <a:pt x="1831" y="164"/>
                    <a:pt x="1004" y="1"/>
                    <a:pt x="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2561148" y="2496412"/>
              <a:ext cx="168186" cy="216363"/>
            </a:xfrm>
            <a:custGeom>
              <a:rect b="b" l="l" r="r" t="t"/>
              <a:pathLst>
                <a:path extrusionOk="0" h="4134" w="3187">
                  <a:moveTo>
                    <a:pt x="370" y="1"/>
                  </a:moveTo>
                  <a:cubicBezTo>
                    <a:pt x="1" y="578"/>
                    <a:pt x="278" y="2055"/>
                    <a:pt x="393" y="2725"/>
                  </a:cubicBezTo>
                  <a:cubicBezTo>
                    <a:pt x="463" y="3094"/>
                    <a:pt x="509" y="3902"/>
                    <a:pt x="717" y="4133"/>
                  </a:cubicBezTo>
                  <a:lnTo>
                    <a:pt x="3187" y="2263"/>
                  </a:lnTo>
                  <a:cubicBezTo>
                    <a:pt x="2887" y="1709"/>
                    <a:pt x="2102" y="1155"/>
                    <a:pt x="1571" y="832"/>
                  </a:cubicBezTo>
                  <a:cubicBezTo>
                    <a:pt x="1201" y="532"/>
                    <a:pt x="809" y="208"/>
                    <a:pt x="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2104306" y="2530432"/>
              <a:ext cx="229085" cy="236723"/>
            </a:xfrm>
            <a:custGeom>
              <a:rect b="b" l="l" r="r" t="t"/>
              <a:pathLst>
                <a:path extrusionOk="0" h="4523" w="4341">
                  <a:moveTo>
                    <a:pt x="3755" y="0"/>
                  </a:moveTo>
                  <a:cubicBezTo>
                    <a:pt x="3560" y="0"/>
                    <a:pt x="3326" y="337"/>
                    <a:pt x="3163" y="459"/>
                  </a:cubicBezTo>
                  <a:cubicBezTo>
                    <a:pt x="2609" y="897"/>
                    <a:pt x="1916" y="1244"/>
                    <a:pt x="1293" y="1590"/>
                  </a:cubicBezTo>
                  <a:cubicBezTo>
                    <a:pt x="1044" y="1726"/>
                    <a:pt x="285" y="2283"/>
                    <a:pt x="16" y="2283"/>
                  </a:cubicBezTo>
                  <a:cubicBezTo>
                    <a:pt x="10" y="2283"/>
                    <a:pt x="5" y="2283"/>
                    <a:pt x="0" y="2283"/>
                  </a:cubicBezTo>
                  <a:lnTo>
                    <a:pt x="0" y="2283"/>
                  </a:lnTo>
                  <a:lnTo>
                    <a:pt x="4341" y="4522"/>
                  </a:lnTo>
                  <a:cubicBezTo>
                    <a:pt x="4271" y="3529"/>
                    <a:pt x="4179" y="2490"/>
                    <a:pt x="4040" y="1498"/>
                  </a:cubicBezTo>
                  <a:cubicBezTo>
                    <a:pt x="3994" y="1267"/>
                    <a:pt x="4040" y="136"/>
                    <a:pt x="3833" y="20"/>
                  </a:cubicBezTo>
                  <a:cubicBezTo>
                    <a:pt x="3808" y="6"/>
                    <a:pt x="3782" y="0"/>
                    <a:pt x="3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2000716" y="2371952"/>
              <a:ext cx="131667" cy="164392"/>
            </a:xfrm>
            <a:custGeom>
              <a:rect b="b" l="l" r="r" t="t"/>
              <a:pathLst>
                <a:path extrusionOk="0" h="3141" w="2495">
                  <a:moveTo>
                    <a:pt x="1" y="1"/>
                  </a:moveTo>
                  <a:lnTo>
                    <a:pt x="763" y="3140"/>
                  </a:lnTo>
                  <a:cubicBezTo>
                    <a:pt x="1455" y="2240"/>
                    <a:pt x="2148" y="1317"/>
                    <a:pt x="2494" y="255"/>
                  </a:cubicBezTo>
                  <a:lnTo>
                    <a:pt x="2494" y="255"/>
                  </a:lnTo>
                  <a:cubicBezTo>
                    <a:pt x="2416" y="261"/>
                    <a:pt x="2337" y="264"/>
                    <a:pt x="2258" y="264"/>
                  </a:cubicBezTo>
                  <a:cubicBezTo>
                    <a:pt x="1521" y="264"/>
                    <a:pt x="75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2138397" y="1790633"/>
              <a:ext cx="552053" cy="277022"/>
            </a:xfrm>
            <a:custGeom>
              <a:rect b="b" l="l" r="r" t="t"/>
              <a:pathLst>
                <a:path extrusionOk="0" h="5293" w="10461">
                  <a:moveTo>
                    <a:pt x="5298" y="1"/>
                  </a:moveTo>
                  <a:cubicBezTo>
                    <a:pt x="3687" y="1"/>
                    <a:pt x="2079" y="863"/>
                    <a:pt x="1086" y="2104"/>
                  </a:cubicBezTo>
                  <a:cubicBezTo>
                    <a:pt x="416" y="2935"/>
                    <a:pt x="1" y="3974"/>
                    <a:pt x="70" y="5082"/>
                  </a:cubicBezTo>
                  <a:cubicBezTo>
                    <a:pt x="70" y="5223"/>
                    <a:pt x="184" y="5293"/>
                    <a:pt x="296" y="5293"/>
                  </a:cubicBezTo>
                  <a:cubicBezTo>
                    <a:pt x="404" y="5293"/>
                    <a:pt x="509" y="5229"/>
                    <a:pt x="509" y="5105"/>
                  </a:cubicBezTo>
                  <a:cubicBezTo>
                    <a:pt x="439" y="3281"/>
                    <a:pt x="1663" y="1757"/>
                    <a:pt x="3210" y="972"/>
                  </a:cubicBezTo>
                  <a:cubicBezTo>
                    <a:pt x="3857" y="658"/>
                    <a:pt x="4594" y="447"/>
                    <a:pt x="5324" y="447"/>
                  </a:cubicBezTo>
                  <a:cubicBezTo>
                    <a:pt x="5505" y="447"/>
                    <a:pt x="5686" y="460"/>
                    <a:pt x="5865" y="488"/>
                  </a:cubicBezTo>
                  <a:cubicBezTo>
                    <a:pt x="6811" y="626"/>
                    <a:pt x="7712" y="1088"/>
                    <a:pt x="8427" y="1734"/>
                  </a:cubicBezTo>
                  <a:cubicBezTo>
                    <a:pt x="9305" y="2496"/>
                    <a:pt x="9628" y="3535"/>
                    <a:pt x="9997" y="4620"/>
                  </a:cubicBezTo>
                  <a:cubicBezTo>
                    <a:pt x="10034" y="4720"/>
                    <a:pt x="10119" y="4762"/>
                    <a:pt x="10203" y="4762"/>
                  </a:cubicBezTo>
                  <a:cubicBezTo>
                    <a:pt x="10334" y="4762"/>
                    <a:pt x="10460" y="4659"/>
                    <a:pt x="10390" y="4505"/>
                  </a:cubicBezTo>
                  <a:cubicBezTo>
                    <a:pt x="10020" y="3489"/>
                    <a:pt x="9743" y="2496"/>
                    <a:pt x="9005" y="1688"/>
                  </a:cubicBezTo>
                  <a:cubicBezTo>
                    <a:pt x="8289" y="926"/>
                    <a:pt x="7342" y="372"/>
                    <a:pt x="6303" y="118"/>
                  </a:cubicBezTo>
                  <a:cubicBezTo>
                    <a:pt x="5972" y="38"/>
                    <a:pt x="5635" y="1"/>
                    <a:pt x="5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1978816" y="2172910"/>
              <a:ext cx="887000" cy="611250"/>
            </a:xfrm>
            <a:custGeom>
              <a:rect b="b" l="l" r="r" t="t"/>
              <a:pathLst>
                <a:path extrusionOk="0" h="11679" w="16808">
                  <a:moveTo>
                    <a:pt x="16588" y="0"/>
                  </a:moveTo>
                  <a:cubicBezTo>
                    <a:pt x="16479" y="0"/>
                    <a:pt x="16369" y="75"/>
                    <a:pt x="16369" y="225"/>
                  </a:cubicBezTo>
                  <a:cubicBezTo>
                    <a:pt x="16369" y="2326"/>
                    <a:pt x="15953" y="4404"/>
                    <a:pt x="15192" y="6343"/>
                  </a:cubicBezTo>
                  <a:cubicBezTo>
                    <a:pt x="14845" y="7197"/>
                    <a:pt x="14430" y="8098"/>
                    <a:pt x="13760" y="8790"/>
                  </a:cubicBezTo>
                  <a:cubicBezTo>
                    <a:pt x="13252" y="9368"/>
                    <a:pt x="12606" y="9806"/>
                    <a:pt x="11913" y="10106"/>
                  </a:cubicBezTo>
                  <a:cubicBezTo>
                    <a:pt x="11151" y="10499"/>
                    <a:pt x="10274" y="10753"/>
                    <a:pt x="9443" y="10961"/>
                  </a:cubicBezTo>
                  <a:cubicBezTo>
                    <a:pt x="8801" y="11117"/>
                    <a:pt x="8138" y="11221"/>
                    <a:pt x="7475" y="11221"/>
                  </a:cubicBezTo>
                  <a:cubicBezTo>
                    <a:pt x="7161" y="11221"/>
                    <a:pt x="6846" y="11197"/>
                    <a:pt x="6534" y="11145"/>
                  </a:cubicBezTo>
                  <a:cubicBezTo>
                    <a:pt x="4641" y="10868"/>
                    <a:pt x="3094" y="9391"/>
                    <a:pt x="1986" y="7913"/>
                  </a:cubicBezTo>
                  <a:cubicBezTo>
                    <a:pt x="1339" y="7036"/>
                    <a:pt x="831" y="6043"/>
                    <a:pt x="670" y="4958"/>
                  </a:cubicBezTo>
                  <a:cubicBezTo>
                    <a:pt x="439" y="3711"/>
                    <a:pt x="577" y="2465"/>
                    <a:pt x="670" y="1218"/>
                  </a:cubicBezTo>
                  <a:cubicBezTo>
                    <a:pt x="670" y="1108"/>
                    <a:pt x="570" y="1050"/>
                    <a:pt x="463" y="1050"/>
                  </a:cubicBezTo>
                  <a:cubicBezTo>
                    <a:pt x="346" y="1050"/>
                    <a:pt x="220" y="1119"/>
                    <a:pt x="208" y="1264"/>
                  </a:cubicBezTo>
                  <a:cubicBezTo>
                    <a:pt x="116" y="2418"/>
                    <a:pt x="0" y="3573"/>
                    <a:pt x="185" y="4704"/>
                  </a:cubicBezTo>
                  <a:cubicBezTo>
                    <a:pt x="323" y="5766"/>
                    <a:pt x="693" y="6736"/>
                    <a:pt x="1247" y="7636"/>
                  </a:cubicBezTo>
                  <a:cubicBezTo>
                    <a:pt x="1801" y="8467"/>
                    <a:pt x="2447" y="9229"/>
                    <a:pt x="3209" y="9899"/>
                  </a:cubicBezTo>
                  <a:cubicBezTo>
                    <a:pt x="3948" y="10545"/>
                    <a:pt x="4733" y="11122"/>
                    <a:pt x="5680" y="11422"/>
                  </a:cubicBezTo>
                  <a:cubicBezTo>
                    <a:pt x="6268" y="11602"/>
                    <a:pt x="6875" y="11678"/>
                    <a:pt x="7487" y="11678"/>
                  </a:cubicBezTo>
                  <a:cubicBezTo>
                    <a:pt x="8846" y="11678"/>
                    <a:pt x="10226" y="11300"/>
                    <a:pt x="11451" y="10822"/>
                  </a:cubicBezTo>
                  <a:cubicBezTo>
                    <a:pt x="13114" y="10176"/>
                    <a:pt x="14384" y="9091"/>
                    <a:pt x="15145" y="7451"/>
                  </a:cubicBezTo>
                  <a:cubicBezTo>
                    <a:pt x="16230" y="5212"/>
                    <a:pt x="16808" y="2719"/>
                    <a:pt x="16808" y="225"/>
                  </a:cubicBezTo>
                  <a:cubicBezTo>
                    <a:pt x="16808" y="75"/>
                    <a:pt x="16698" y="0"/>
                    <a:pt x="16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2187157" y="2939872"/>
              <a:ext cx="40213" cy="102739"/>
            </a:xfrm>
            <a:custGeom>
              <a:rect b="b" l="l" r="r" t="t"/>
              <a:pathLst>
                <a:path extrusionOk="0" h="1963" w="762">
                  <a:moveTo>
                    <a:pt x="439" y="1"/>
                  </a:moveTo>
                  <a:cubicBezTo>
                    <a:pt x="277" y="1"/>
                    <a:pt x="185" y="139"/>
                    <a:pt x="162" y="278"/>
                  </a:cubicBezTo>
                  <a:cubicBezTo>
                    <a:pt x="92" y="739"/>
                    <a:pt x="92" y="1201"/>
                    <a:pt x="46" y="1663"/>
                  </a:cubicBezTo>
                  <a:cubicBezTo>
                    <a:pt x="0" y="1824"/>
                    <a:pt x="185" y="1963"/>
                    <a:pt x="323" y="1963"/>
                  </a:cubicBezTo>
                  <a:cubicBezTo>
                    <a:pt x="508" y="1963"/>
                    <a:pt x="577" y="1848"/>
                    <a:pt x="623" y="1663"/>
                  </a:cubicBezTo>
                  <a:cubicBezTo>
                    <a:pt x="670" y="1201"/>
                    <a:pt x="670" y="739"/>
                    <a:pt x="739" y="278"/>
                  </a:cubicBezTo>
                  <a:cubicBezTo>
                    <a:pt x="762" y="139"/>
                    <a:pt x="577" y="1"/>
                    <a:pt x="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2216393" y="3223858"/>
              <a:ext cx="36571" cy="105146"/>
            </a:xfrm>
            <a:custGeom>
              <a:rect b="b" l="l" r="r" t="t"/>
              <a:pathLst>
                <a:path extrusionOk="0" h="2009" w="693">
                  <a:moveTo>
                    <a:pt x="300" y="0"/>
                  </a:moveTo>
                  <a:cubicBezTo>
                    <a:pt x="139" y="0"/>
                    <a:pt x="0" y="139"/>
                    <a:pt x="0" y="277"/>
                  </a:cubicBezTo>
                  <a:cubicBezTo>
                    <a:pt x="0" y="554"/>
                    <a:pt x="23" y="831"/>
                    <a:pt x="69" y="1085"/>
                  </a:cubicBezTo>
                  <a:cubicBezTo>
                    <a:pt x="93" y="1293"/>
                    <a:pt x="116" y="1524"/>
                    <a:pt x="116" y="1732"/>
                  </a:cubicBezTo>
                  <a:cubicBezTo>
                    <a:pt x="116" y="1870"/>
                    <a:pt x="254" y="2009"/>
                    <a:pt x="416" y="2009"/>
                  </a:cubicBezTo>
                  <a:cubicBezTo>
                    <a:pt x="554" y="2009"/>
                    <a:pt x="693" y="1893"/>
                    <a:pt x="693" y="1732"/>
                  </a:cubicBezTo>
                  <a:cubicBezTo>
                    <a:pt x="693" y="1524"/>
                    <a:pt x="670" y="1293"/>
                    <a:pt x="647" y="1085"/>
                  </a:cubicBezTo>
                  <a:cubicBezTo>
                    <a:pt x="600" y="831"/>
                    <a:pt x="577" y="554"/>
                    <a:pt x="577" y="277"/>
                  </a:cubicBezTo>
                  <a:cubicBezTo>
                    <a:pt x="577" y="139"/>
                    <a:pt x="439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2460038" y="2976142"/>
              <a:ext cx="30503" cy="80966"/>
            </a:xfrm>
            <a:custGeom>
              <a:rect b="b" l="l" r="r" t="t"/>
              <a:pathLst>
                <a:path extrusionOk="0" h="1547" w="578">
                  <a:moveTo>
                    <a:pt x="301" y="0"/>
                  </a:moveTo>
                  <a:cubicBezTo>
                    <a:pt x="139" y="0"/>
                    <a:pt x="1" y="139"/>
                    <a:pt x="1" y="277"/>
                  </a:cubicBezTo>
                  <a:lnTo>
                    <a:pt x="1" y="1270"/>
                  </a:lnTo>
                  <a:cubicBezTo>
                    <a:pt x="1" y="1408"/>
                    <a:pt x="139" y="1547"/>
                    <a:pt x="301" y="1547"/>
                  </a:cubicBezTo>
                  <a:cubicBezTo>
                    <a:pt x="439" y="1547"/>
                    <a:pt x="578" y="1432"/>
                    <a:pt x="578" y="1270"/>
                  </a:cubicBezTo>
                  <a:lnTo>
                    <a:pt x="578" y="277"/>
                  </a:lnTo>
                  <a:cubicBezTo>
                    <a:pt x="578" y="139"/>
                    <a:pt x="439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2362570" y="3135616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301" y="1"/>
                  </a:moveTo>
                  <a:cubicBezTo>
                    <a:pt x="139" y="1"/>
                    <a:pt x="1" y="162"/>
                    <a:pt x="1" y="301"/>
                  </a:cubicBezTo>
                  <a:lnTo>
                    <a:pt x="1" y="1317"/>
                  </a:lnTo>
                  <a:cubicBezTo>
                    <a:pt x="1" y="1455"/>
                    <a:pt x="139" y="1594"/>
                    <a:pt x="301" y="1594"/>
                  </a:cubicBezTo>
                  <a:cubicBezTo>
                    <a:pt x="439" y="1594"/>
                    <a:pt x="578" y="1478"/>
                    <a:pt x="578" y="1317"/>
                  </a:cubicBezTo>
                  <a:lnTo>
                    <a:pt x="578" y="301"/>
                  </a:lnTo>
                  <a:cubicBezTo>
                    <a:pt x="578" y="162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2606268" y="3165815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300" y="1"/>
                  </a:moveTo>
                  <a:cubicBezTo>
                    <a:pt x="139" y="1"/>
                    <a:pt x="0" y="162"/>
                    <a:pt x="0" y="301"/>
                  </a:cubicBezTo>
                  <a:lnTo>
                    <a:pt x="0" y="1317"/>
                  </a:lnTo>
                  <a:cubicBezTo>
                    <a:pt x="0" y="1455"/>
                    <a:pt x="139" y="1594"/>
                    <a:pt x="300" y="1594"/>
                  </a:cubicBezTo>
                  <a:cubicBezTo>
                    <a:pt x="439" y="1594"/>
                    <a:pt x="577" y="1478"/>
                    <a:pt x="577" y="1317"/>
                  </a:cubicBezTo>
                  <a:lnTo>
                    <a:pt x="577" y="301"/>
                  </a:lnTo>
                  <a:cubicBezTo>
                    <a:pt x="577" y="162"/>
                    <a:pt x="439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2670807" y="2964052"/>
              <a:ext cx="30503" cy="83426"/>
            </a:xfrm>
            <a:custGeom>
              <a:rect b="b" l="l" r="r" t="t"/>
              <a:pathLst>
                <a:path extrusionOk="0" h="1594" w="578">
                  <a:moveTo>
                    <a:pt x="278" y="0"/>
                  </a:moveTo>
                  <a:cubicBezTo>
                    <a:pt x="139" y="0"/>
                    <a:pt x="1" y="139"/>
                    <a:pt x="1" y="277"/>
                  </a:cubicBezTo>
                  <a:lnTo>
                    <a:pt x="1" y="1293"/>
                  </a:lnTo>
                  <a:cubicBezTo>
                    <a:pt x="1" y="1432"/>
                    <a:pt x="139" y="1593"/>
                    <a:pt x="278" y="1593"/>
                  </a:cubicBezTo>
                  <a:cubicBezTo>
                    <a:pt x="416" y="1593"/>
                    <a:pt x="578" y="1478"/>
                    <a:pt x="578" y="1293"/>
                  </a:cubicBezTo>
                  <a:lnTo>
                    <a:pt x="578" y="277"/>
                  </a:lnTo>
                  <a:cubicBezTo>
                    <a:pt x="578" y="139"/>
                    <a:pt x="416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2478297" y="3296346"/>
              <a:ext cx="34197" cy="81018"/>
            </a:xfrm>
            <a:custGeom>
              <a:rect b="b" l="l" r="r" t="t"/>
              <a:pathLst>
                <a:path extrusionOk="0" h="1548" w="648">
                  <a:moveTo>
                    <a:pt x="301" y="0"/>
                  </a:moveTo>
                  <a:cubicBezTo>
                    <a:pt x="139" y="0"/>
                    <a:pt x="1" y="139"/>
                    <a:pt x="1" y="277"/>
                  </a:cubicBezTo>
                  <a:cubicBezTo>
                    <a:pt x="1" y="601"/>
                    <a:pt x="70" y="947"/>
                    <a:pt x="70" y="1270"/>
                  </a:cubicBezTo>
                  <a:cubicBezTo>
                    <a:pt x="70" y="1409"/>
                    <a:pt x="209" y="1547"/>
                    <a:pt x="347" y="1547"/>
                  </a:cubicBezTo>
                  <a:cubicBezTo>
                    <a:pt x="486" y="1547"/>
                    <a:pt x="647" y="1432"/>
                    <a:pt x="647" y="1270"/>
                  </a:cubicBezTo>
                  <a:cubicBezTo>
                    <a:pt x="647" y="947"/>
                    <a:pt x="578" y="601"/>
                    <a:pt x="578" y="277"/>
                  </a:cubicBezTo>
                  <a:cubicBezTo>
                    <a:pt x="578" y="139"/>
                    <a:pt x="440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4" name="Google Shape;1194;p52"/>
          <p:cNvCxnSpPr>
            <a:endCxn id="1195" idx="1"/>
          </p:cNvCxnSpPr>
          <p:nvPr/>
        </p:nvCxnSpPr>
        <p:spPr>
          <a:xfrm rot="10800000">
            <a:off x="2743825" y="2067113"/>
            <a:ext cx="1615800" cy="178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195" name="Google Shape;1195;p52"/>
          <p:cNvSpPr txBox="1"/>
          <p:nvPr/>
        </p:nvSpPr>
        <p:spPr>
          <a:xfrm flipH="1">
            <a:off x="680125" y="1888763"/>
            <a:ext cx="2063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love watching anime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😍 ❤️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196" name="Google Shape;1196;p52"/>
          <p:cNvSpPr txBox="1"/>
          <p:nvPr/>
        </p:nvSpPr>
        <p:spPr>
          <a:xfrm flipH="1">
            <a:off x="680125" y="1019625"/>
            <a:ext cx="1651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190103223 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197" name="Google Shape;1197;p52"/>
          <p:cNvCxnSpPr>
            <a:endCxn id="1196" idx="1"/>
          </p:cNvCxnSpPr>
          <p:nvPr/>
        </p:nvCxnSpPr>
        <p:spPr>
          <a:xfrm rot="10800000">
            <a:off x="2331925" y="1197975"/>
            <a:ext cx="1967100" cy="334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1198" name="Google Shape;11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250" y="0"/>
            <a:ext cx="28932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88"/>
          <p:cNvSpPr/>
          <p:nvPr/>
        </p:nvSpPr>
        <p:spPr>
          <a:xfrm>
            <a:off x="5120640" y="3731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88"/>
          <p:cNvSpPr/>
          <p:nvPr/>
        </p:nvSpPr>
        <p:spPr>
          <a:xfrm>
            <a:off x="5995035" y="298579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p88"/>
          <p:cNvSpPr/>
          <p:nvPr/>
        </p:nvSpPr>
        <p:spPr>
          <a:xfrm>
            <a:off x="6435090" y="2284770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88"/>
          <p:cNvSpPr/>
          <p:nvPr/>
        </p:nvSpPr>
        <p:spPr>
          <a:xfrm>
            <a:off x="5120640" y="418221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88"/>
          <p:cNvSpPr/>
          <p:nvPr/>
        </p:nvSpPr>
        <p:spPr>
          <a:xfrm>
            <a:off x="5543550" y="92064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88"/>
          <p:cNvSpPr/>
          <p:nvPr/>
        </p:nvSpPr>
        <p:spPr>
          <a:xfrm>
            <a:off x="5995035" y="15279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88"/>
          <p:cNvSpPr/>
          <p:nvPr/>
        </p:nvSpPr>
        <p:spPr>
          <a:xfrm>
            <a:off x="5543550" y="3561345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88"/>
          <p:cNvSpPr/>
          <p:nvPr/>
        </p:nvSpPr>
        <p:spPr>
          <a:xfrm>
            <a:off x="7457137" y="2365037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0" name="Google Shape;2290;p88"/>
          <p:cNvCxnSpPr>
            <a:stCxn id="2284" idx="6"/>
            <a:endCxn id="2289" idx="1"/>
          </p:cNvCxnSpPr>
          <p:nvPr/>
        </p:nvCxnSpPr>
        <p:spPr>
          <a:xfrm>
            <a:off x="7017990" y="2572470"/>
            <a:ext cx="439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91" name="Google Shape;2291;p88"/>
          <p:cNvSpPr/>
          <p:nvPr/>
        </p:nvSpPr>
        <p:spPr>
          <a:xfrm>
            <a:off x="6188916" y="453411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2" name="Google Shape;2292;p88"/>
          <p:cNvSpPr/>
          <p:nvPr/>
        </p:nvSpPr>
        <p:spPr>
          <a:xfrm>
            <a:off x="6212630" y="4265803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Google Shape;2293;p88"/>
          <p:cNvSpPr/>
          <p:nvPr/>
        </p:nvSpPr>
        <p:spPr>
          <a:xfrm>
            <a:off x="6592890" y="1000913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Google Shape;2294;p88"/>
          <p:cNvSpPr/>
          <p:nvPr/>
        </p:nvSpPr>
        <p:spPr>
          <a:xfrm>
            <a:off x="6567301" y="3641612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Google Shape;2295;p88"/>
          <p:cNvSpPr/>
          <p:nvPr/>
        </p:nvSpPr>
        <p:spPr>
          <a:xfrm>
            <a:off x="7008121" y="3066064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Google Shape;2296;p88"/>
          <p:cNvSpPr/>
          <p:nvPr/>
        </p:nvSpPr>
        <p:spPr>
          <a:xfrm>
            <a:off x="6998738" y="1610027"/>
            <a:ext cx="1170600" cy="4149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…….</a:t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7" name="Google Shape;2297;p88"/>
          <p:cNvCxnSpPr>
            <a:stCxn id="2282" idx="6"/>
            <a:endCxn id="2291" idx="1"/>
          </p:cNvCxnSpPr>
          <p:nvPr/>
        </p:nvCxnSpPr>
        <p:spPr>
          <a:xfrm>
            <a:off x="5703540" y="660844"/>
            <a:ext cx="4854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98" name="Google Shape;2298;p88"/>
          <p:cNvCxnSpPr/>
          <p:nvPr/>
        </p:nvCxnSpPr>
        <p:spPr>
          <a:xfrm>
            <a:off x="6143535" y="1195480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99" name="Google Shape;2299;p88"/>
          <p:cNvCxnSpPr/>
          <p:nvPr/>
        </p:nvCxnSpPr>
        <p:spPr>
          <a:xfrm>
            <a:off x="6577965" y="18157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00" name="Google Shape;2300;p88"/>
          <p:cNvCxnSpPr/>
          <p:nvPr/>
        </p:nvCxnSpPr>
        <p:spPr>
          <a:xfrm>
            <a:off x="6544610" y="3273571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01" name="Google Shape;2301;p88"/>
          <p:cNvCxnSpPr/>
          <p:nvPr/>
        </p:nvCxnSpPr>
        <p:spPr>
          <a:xfrm>
            <a:off x="6102592" y="38491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02" name="Google Shape;2302;p88"/>
          <p:cNvCxnSpPr/>
          <p:nvPr/>
        </p:nvCxnSpPr>
        <p:spPr>
          <a:xfrm>
            <a:off x="5722332" y="4468532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03" name="Google Shape;2303;p88"/>
          <p:cNvSpPr txBox="1"/>
          <p:nvPr/>
        </p:nvSpPr>
        <p:spPr>
          <a:xfrm rot="-5400000">
            <a:off x="3304576" y="2290325"/>
            <a:ext cx="3381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Empty list for each vertex</a:t>
            </a:r>
            <a:endParaRPr b="1" sz="2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Google Shape;2304;p88"/>
          <p:cNvSpPr txBox="1"/>
          <p:nvPr/>
        </p:nvSpPr>
        <p:spPr>
          <a:xfrm>
            <a:off x="655825" y="674625"/>
            <a:ext cx="2900100" cy="20394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AdjList(int v) { 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this.v = v;  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adj = new LinkedList[v];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 for (int i = 0; i &lt; v; i++) {            		adj[i] = new LinkedList&lt;&gt;(); 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     }   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6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}</a:t>
            </a:r>
            <a:endParaRPr i="0" sz="16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05" name="Google Shape;2305;p88"/>
          <p:cNvSpPr txBox="1"/>
          <p:nvPr/>
        </p:nvSpPr>
        <p:spPr>
          <a:xfrm>
            <a:off x="655826" y="3849125"/>
            <a:ext cx="34629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AdjList graph = new AdjList(7);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89"/>
          <p:cNvSpPr/>
          <p:nvPr/>
        </p:nvSpPr>
        <p:spPr>
          <a:xfrm>
            <a:off x="5120640" y="3731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Google Shape;2311;p89"/>
          <p:cNvSpPr/>
          <p:nvPr/>
        </p:nvSpPr>
        <p:spPr>
          <a:xfrm>
            <a:off x="5995035" y="298579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Google Shape;2312;p89"/>
          <p:cNvSpPr/>
          <p:nvPr/>
        </p:nvSpPr>
        <p:spPr>
          <a:xfrm>
            <a:off x="6435090" y="2284770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89"/>
          <p:cNvSpPr/>
          <p:nvPr/>
        </p:nvSpPr>
        <p:spPr>
          <a:xfrm>
            <a:off x="5120640" y="418221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Google Shape;2314;p89"/>
          <p:cNvSpPr/>
          <p:nvPr/>
        </p:nvSpPr>
        <p:spPr>
          <a:xfrm>
            <a:off x="5543550" y="92064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Google Shape;2315;p89"/>
          <p:cNvSpPr/>
          <p:nvPr/>
        </p:nvSpPr>
        <p:spPr>
          <a:xfrm>
            <a:off x="5995035" y="15279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6" name="Google Shape;2316;p89"/>
          <p:cNvSpPr/>
          <p:nvPr/>
        </p:nvSpPr>
        <p:spPr>
          <a:xfrm>
            <a:off x="5543550" y="3561345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p89"/>
          <p:cNvSpPr/>
          <p:nvPr/>
        </p:nvSpPr>
        <p:spPr>
          <a:xfrm>
            <a:off x="7457137" y="2365037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8" name="Google Shape;2318;p89"/>
          <p:cNvCxnSpPr>
            <a:stCxn id="2312" idx="6"/>
            <a:endCxn id="2317" idx="1"/>
          </p:cNvCxnSpPr>
          <p:nvPr/>
        </p:nvCxnSpPr>
        <p:spPr>
          <a:xfrm>
            <a:off x="7017990" y="2572470"/>
            <a:ext cx="439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19" name="Google Shape;2319;p89"/>
          <p:cNvSpPr/>
          <p:nvPr/>
        </p:nvSpPr>
        <p:spPr>
          <a:xfrm>
            <a:off x="6188916" y="453411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p89"/>
          <p:cNvSpPr/>
          <p:nvPr/>
        </p:nvSpPr>
        <p:spPr>
          <a:xfrm>
            <a:off x="6212630" y="4289370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Google Shape;2321;p89"/>
          <p:cNvSpPr/>
          <p:nvPr/>
        </p:nvSpPr>
        <p:spPr>
          <a:xfrm>
            <a:off x="6592890" y="1000913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89"/>
          <p:cNvSpPr/>
          <p:nvPr/>
        </p:nvSpPr>
        <p:spPr>
          <a:xfrm>
            <a:off x="6567301" y="3641612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89"/>
          <p:cNvSpPr/>
          <p:nvPr/>
        </p:nvSpPr>
        <p:spPr>
          <a:xfrm>
            <a:off x="7008121" y="3066064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89"/>
          <p:cNvSpPr/>
          <p:nvPr/>
        </p:nvSpPr>
        <p:spPr>
          <a:xfrm>
            <a:off x="6998738" y="1610027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5" name="Google Shape;2325;p89"/>
          <p:cNvCxnSpPr>
            <a:stCxn id="2310" idx="6"/>
            <a:endCxn id="2319" idx="1"/>
          </p:cNvCxnSpPr>
          <p:nvPr/>
        </p:nvCxnSpPr>
        <p:spPr>
          <a:xfrm>
            <a:off x="5703540" y="660844"/>
            <a:ext cx="4854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6" name="Google Shape;2326;p89"/>
          <p:cNvCxnSpPr/>
          <p:nvPr/>
        </p:nvCxnSpPr>
        <p:spPr>
          <a:xfrm>
            <a:off x="6143535" y="1195480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7" name="Google Shape;2327;p89"/>
          <p:cNvCxnSpPr/>
          <p:nvPr/>
        </p:nvCxnSpPr>
        <p:spPr>
          <a:xfrm>
            <a:off x="6577965" y="18157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8" name="Google Shape;2328;p89"/>
          <p:cNvCxnSpPr/>
          <p:nvPr/>
        </p:nvCxnSpPr>
        <p:spPr>
          <a:xfrm>
            <a:off x="6544610" y="3273571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9" name="Google Shape;2329;p89"/>
          <p:cNvCxnSpPr/>
          <p:nvPr/>
        </p:nvCxnSpPr>
        <p:spPr>
          <a:xfrm>
            <a:off x="6102592" y="38491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30" name="Google Shape;2330;p89"/>
          <p:cNvCxnSpPr/>
          <p:nvPr/>
        </p:nvCxnSpPr>
        <p:spPr>
          <a:xfrm>
            <a:off x="5722332" y="4468532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31" name="Google Shape;2331;p89"/>
          <p:cNvSpPr txBox="1"/>
          <p:nvPr/>
        </p:nvSpPr>
        <p:spPr>
          <a:xfrm>
            <a:off x="7068271" y="976171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Google Shape;2332;p89"/>
          <p:cNvSpPr txBox="1"/>
          <p:nvPr/>
        </p:nvSpPr>
        <p:spPr>
          <a:xfrm>
            <a:off x="6929295" y="44155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p89"/>
          <p:cNvSpPr txBox="1"/>
          <p:nvPr/>
        </p:nvSpPr>
        <p:spPr>
          <a:xfrm>
            <a:off x="6456036" y="424399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89"/>
          <p:cNvSpPr txBox="1"/>
          <p:nvPr/>
        </p:nvSpPr>
        <p:spPr>
          <a:xfrm>
            <a:off x="6688591" y="441553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p89"/>
          <p:cNvSpPr txBox="1"/>
          <p:nvPr/>
        </p:nvSpPr>
        <p:spPr>
          <a:xfrm>
            <a:off x="6241168" y="424405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89"/>
          <p:cNvSpPr txBox="1"/>
          <p:nvPr/>
        </p:nvSpPr>
        <p:spPr>
          <a:xfrm>
            <a:off x="7445963" y="158977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89"/>
          <p:cNvSpPr txBox="1"/>
          <p:nvPr/>
        </p:nvSpPr>
        <p:spPr>
          <a:xfrm>
            <a:off x="6688598" y="3598069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p89"/>
          <p:cNvSpPr txBox="1"/>
          <p:nvPr/>
        </p:nvSpPr>
        <p:spPr>
          <a:xfrm>
            <a:off x="6325560" y="4264133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9" name="Google Shape;2339;p89"/>
          <p:cNvSpPr txBox="1"/>
          <p:nvPr/>
        </p:nvSpPr>
        <p:spPr>
          <a:xfrm>
            <a:off x="6929309" y="360805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89"/>
          <p:cNvSpPr txBox="1"/>
          <p:nvPr/>
        </p:nvSpPr>
        <p:spPr>
          <a:xfrm>
            <a:off x="7646033" y="2327925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p89"/>
          <p:cNvSpPr txBox="1"/>
          <p:nvPr/>
        </p:nvSpPr>
        <p:spPr>
          <a:xfrm>
            <a:off x="624650" y="398800"/>
            <a:ext cx="3824700" cy="11775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void addEdge(int v, int w) {        	adj[v].add(w);      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adj[w].add(v);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2" name="Google Shape;2342;p89"/>
          <p:cNvSpPr txBox="1"/>
          <p:nvPr/>
        </p:nvSpPr>
        <p:spPr>
          <a:xfrm>
            <a:off x="953650" y="1865550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i="0" lang="en" sz="1600" u="none" cap="none" strike="noStrike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</a:t>
            </a:r>
            <a:r>
              <a:rPr lang="en" sz="1700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1);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3" name="Google Shape;2343;p89"/>
          <p:cNvSpPr txBox="1"/>
          <p:nvPr/>
        </p:nvSpPr>
        <p:spPr>
          <a:xfrm>
            <a:off x="292750" y="4427900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5,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3);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4" name="Google Shape;2344;p89"/>
          <p:cNvSpPr txBox="1"/>
          <p:nvPr/>
        </p:nvSpPr>
        <p:spPr>
          <a:xfrm>
            <a:off x="1296875" y="3809213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5);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5" name="Google Shape;2345;p89"/>
          <p:cNvSpPr txBox="1"/>
          <p:nvPr/>
        </p:nvSpPr>
        <p:spPr>
          <a:xfrm>
            <a:off x="1507750" y="2469850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2);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46" name="Google Shape;2346;p89"/>
          <p:cNvSpPr txBox="1"/>
          <p:nvPr/>
        </p:nvSpPr>
        <p:spPr>
          <a:xfrm>
            <a:off x="417500" y="3190525"/>
            <a:ext cx="2851200" cy="3309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0,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7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6);</a:t>
            </a:r>
            <a:endParaRPr i="0" sz="17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90"/>
          <p:cNvSpPr/>
          <p:nvPr/>
        </p:nvSpPr>
        <p:spPr>
          <a:xfrm>
            <a:off x="5120640" y="3731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2" name="Google Shape;2352;p90"/>
          <p:cNvSpPr/>
          <p:nvPr/>
        </p:nvSpPr>
        <p:spPr>
          <a:xfrm>
            <a:off x="5995035" y="298579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3" name="Google Shape;2353;p90"/>
          <p:cNvSpPr/>
          <p:nvPr/>
        </p:nvSpPr>
        <p:spPr>
          <a:xfrm>
            <a:off x="6435090" y="2284770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90"/>
          <p:cNvSpPr/>
          <p:nvPr/>
        </p:nvSpPr>
        <p:spPr>
          <a:xfrm>
            <a:off x="5120640" y="418221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90"/>
          <p:cNvSpPr/>
          <p:nvPr/>
        </p:nvSpPr>
        <p:spPr>
          <a:xfrm>
            <a:off x="5543550" y="920647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90"/>
          <p:cNvSpPr/>
          <p:nvPr/>
        </p:nvSpPr>
        <p:spPr>
          <a:xfrm>
            <a:off x="5995035" y="1527944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90"/>
          <p:cNvSpPr/>
          <p:nvPr/>
        </p:nvSpPr>
        <p:spPr>
          <a:xfrm>
            <a:off x="5543550" y="3561345"/>
            <a:ext cx="582900" cy="5754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8" name="Google Shape;2358;p90"/>
          <p:cNvSpPr/>
          <p:nvPr/>
        </p:nvSpPr>
        <p:spPr>
          <a:xfrm>
            <a:off x="7457137" y="2365037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9" name="Google Shape;2359;p90"/>
          <p:cNvCxnSpPr>
            <a:stCxn id="2353" idx="6"/>
            <a:endCxn id="2358" idx="1"/>
          </p:cNvCxnSpPr>
          <p:nvPr/>
        </p:nvCxnSpPr>
        <p:spPr>
          <a:xfrm>
            <a:off x="7017990" y="2572470"/>
            <a:ext cx="439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60" name="Google Shape;2360;p90"/>
          <p:cNvSpPr/>
          <p:nvPr/>
        </p:nvSpPr>
        <p:spPr>
          <a:xfrm>
            <a:off x="6188916" y="453411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p90"/>
          <p:cNvSpPr/>
          <p:nvPr/>
        </p:nvSpPr>
        <p:spPr>
          <a:xfrm>
            <a:off x="6212630" y="4289370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p90"/>
          <p:cNvSpPr/>
          <p:nvPr/>
        </p:nvSpPr>
        <p:spPr>
          <a:xfrm>
            <a:off x="6592890" y="1000913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p90"/>
          <p:cNvSpPr/>
          <p:nvPr/>
        </p:nvSpPr>
        <p:spPr>
          <a:xfrm>
            <a:off x="6567301" y="3641612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4" name="Google Shape;2364;p90"/>
          <p:cNvSpPr/>
          <p:nvPr/>
        </p:nvSpPr>
        <p:spPr>
          <a:xfrm>
            <a:off x="7008121" y="3066064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5" name="Google Shape;2365;p90"/>
          <p:cNvSpPr/>
          <p:nvPr/>
        </p:nvSpPr>
        <p:spPr>
          <a:xfrm>
            <a:off x="6998738" y="1610027"/>
            <a:ext cx="1170600" cy="414900"/>
          </a:xfrm>
          <a:prstGeom prst="rect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6" name="Google Shape;2366;p90"/>
          <p:cNvCxnSpPr>
            <a:stCxn id="2351" idx="6"/>
            <a:endCxn id="2360" idx="1"/>
          </p:cNvCxnSpPr>
          <p:nvPr/>
        </p:nvCxnSpPr>
        <p:spPr>
          <a:xfrm>
            <a:off x="5703540" y="660844"/>
            <a:ext cx="4854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7" name="Google Shape;2367;p90"/>
          <p:cNvCxnSpPr/>
          <p:nvPr/>
        </p:nvCxnSpPr>
        <p:spPr>
          <a:xfrm>
            <a:off x="6143535" y="1195480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8" name="Google Shape;2368;p90"/>
          <p:cNvCxnSpPr/>
          <p:nvPr/>
        </p:nvCxnSpPr>
        <p:spPr>
          <a:xfrm>
            <a:off x="6577965" y="18157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69" name="Google Shape;2369;p90"/>
          <p:cNvCxnSpPr/>
          <p:nvPr/>
        </p:nvCxnSpPr>
        <p:spPr>
          <a:xfrm>
            <a:off x="6544610" y="3273571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70" name="Google Shape;2370;p90"/>
          <p:cNvCxnSpPr/>
          <p:nvPr/>
        </p:nvCxnSpPr>
        <p:spPr>
          <a:xfrm>
            <a:off x="6102592" y="3849118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71" name="Google Shape;2371;p90"/>
          <p:cNvCxnSpPr/>
          <p:nvPr/>
        </p:nvCxnSpPr>
        <p:spPr>
          <a:xfrm>
            <a:off x="5722332" y="4468532"/>
            <a:ext cx="4902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72" name="Google Shape;2372;p90"/>
          <p:cNvSpPr txBox="1"/>
          <p:nvPr/>
        </p:nvSpPr>
        <p:spPr>
          <a:xfrm>
            <a:off x="7092576" y="987426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3" name="Google Shape;2373;p90"/>
          <p:cNvSpPr txBox="1"/>
          <p:nvPr/>
        </p:nvSpPr>
        <p:spPr>
          <a:xfrm>
            <a:off x="6908363" y="441631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p90"/>
          <p:cNvSpPr txBox="1"/>
          <p:nvPr/>
        </p:nvSpPr>
        <p:spPr>
          <a:xfrm>
            <a:off x="6476415" y="436406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Google Shape;2375;p90"/>
          <p:cNvSpPr txBox="1"/>
          <p:nvPr/>
        </p:nvSpPr>
        <p:spPr>
          <a:xfrm>
            <a:off x="6675616" y="440541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Google Shape;2376;p90"/>
          <p:cNvSpPr txBox="1"/>
          <p:nvPr/>
        </p:nvSpPr>
        <p:spPr>
          <a:xfrm>
            <a:off x="6241288" y="44162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Google Shape;2377;p90"/>
          <p:cNvSpPr txBox="1"/>
          <p:nvPr/>
        </p:nvSpPr>
        <p:spPr>
          <a:xfrm>
            <a:off x="7443148" y="1586460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p90"/>
          <p:cNvSpPr txBox="1"/>
          <p:nvPr/>
        </p:nvSpPr>
        <p:spPr>
          <a:xfrm>
            <a:off x="6486437" y="4265803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90"/>
          <p:cNvSpPr txBox="1"/>
          <p:nvPr/>
        </p:nvSpPr>
        <p:spPr>
          <a:xfrm>
            <a:off x="6797950" y="3617556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Google Shape;2380;p90"/>
          <p:cNvSpPr txBox="1"/>
          <p:nvPr/>
        </p:nvSpPr>
        <p:spPr>
          <a:xfrm>
            <a:off x="7055888" y="362982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Google Shape;2381;p90"/>
          <p:cNvSpPr txBox="1"/>
          <p:nvPr/>
        </p:nvSpPr>
        <p:spPr>
          <a:xfrm>
            <a:off x="7636605" y="234512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90"/>
          <p:cNvSpPr txBox="1"/>
          <p:nvPr/>
        </p:nvSpPr>
        <p:spPr>
          <a:xfrm>
            <a:off x="7931397" y="2341469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90"/>
          <p:cNvSpPr txBox="1"/>
          <p:nvPr/>
        </p:nvSpPr>
        <p:spPr>
          <a:xfrm>
            <a:off x="7203284" y="3054280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90"/>
          <p:cNvSpPr txBox="1"/>
          <p:nvPr/>
        </p:nvSpPr>
        <p:spPr>
          <a:xfrm>
            <a:off x="6797953" y="4269961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90"/>
          <p:cNvSpPr txBox="1"/>
          <p:nvPr/>
        </p:nvSpPr>
        <p:spPr>
          <a:xfrm>
            <a:off x="7436612" y="3054207"/>
            <a:ext cx="294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90"/>
          <p:cNvSpPr txBox="1"/>
          <p:nvPr/>
        </p:nvSpPr>
        <p:spPr>
          <a:xfrm>
            <a:off x="576550" y="436400"/>
            <a:ext cx="3823200" cy="11775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public void addEdge(int v, int w) {        	adj[v].add(w);      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	adj[w].add(v);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}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87" name="Google Shape;2387;p90"/>
          <p:cNvSpPr txBox="1"/>
          <p:nvPr/>
        </p:nvSpPr>
        <p:spPr>
          <a:xfrm>
            <a:off x="655051" y="3456700"/>
            <a:ext cx="2914500" cy="3462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6,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4);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388" name="Google Shape;2388;p90"/>
          <p:cNvSpPr txBox="1"/>
          <p:nvPr/>
        </p:nvSpPr>
        <p:spPr>
          <a:xfrm>
            <a:off x="1174675" y="2284775"/>
            <a:ext cx="2977200" cy="3462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9B6BF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alibri"/>
              <a:buNone/>
            </a:pP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graph.addEdge(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v: </a:t>
            </a: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3, </a:t>
            </a:r>
            <a:r>
              <a:rPr lang="en" sz="1600">
                <a:solidFill>
                  <a:srgbClr val="B7B7B7"/>
                </a:solidFill>
                <a:latin typeface="Lexend Deca"/>
                <a:ea typeface="Lexend Deca"/>
                <a:cs typeface="Lexend Deca"/>
                <a:sym typeface="Lexend Deca"/>
              </a:rPr>
              <a:t>w: </a:t>
            </a:r>
            <a:r>
              <a:rPr i="0" lang="en" sz="1800" u="none" cap="none" strike="noStrike">
                <a:solidFill>
                  <a:schemeClr val="accent5"/>
                </a:solidFill>
                <a:latin typeface="Lexend Deca"/>
                <a:ea typeface="Lexend Deca"/>
                <a:cs typeface="Lexend Deca"/>
                <a:sym typeface="Lexend Deca"/>
              </a:rPr>
              <a:t>4);</a:t>
            </a:r>
            <a:endParaRPr i="0" sz="1800" u="none" cap="none" strike="noStrike">
              <a:solidFill>
                <a:schemeClr val="accent5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91"/>
          <p:cNvSpPr txBox="1"/>
          <p:nvPr>
            <p:ph type="ctrTitle"/>
          </p:nvPr>
        </p:nvSpPr>
        <p:spPr>
          <a:xfrm>
            <a:off x="1205364" y="346891"/>
            <a:ext cx="68580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500"/>
              <a:buFont typeface="Calibri"/>
              <a:buNone/>
            </a:pPr>
            <a:r>
              <a:rPr b="1" lang="en" sz="4200">
                <a:solidFill>
                  <a:srgbClr val="FFC000"/>
                </a:solidFill>
              </a:rPr>
              <a:t>How this graph looks like?</a:t>
            </a:r>
            <a:endParaRPr b="1" sz="4200">
              <a:solidFill>
                <a:srgbClr val="FFC000"/>
              </a:solidFill>
            </a:endParaRPr>
          </a:p>
        </p:txBody>
      </p:sp>
      <p:sp>
        <p:nvSpPr>
          <p:cNvPr id="2394" name="Google Shape;2394;p91"/>
          <p:cNvSpPr/>
          <p:nvPr/>
        </p:nvSpPr>
        <p:spPr>
          <a:xfrm>
            <a:off x="3103387" y="1474875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91"/>
          <p:cNvSpPr/>
          <p:nvPr/>
        </p:nvSpPr>
        <p:spPr>
          <a:xfrm>
            <a:off x="4994630" y="1680715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p91"/>
          <p:cNvSpPr/>
          <p:nvPr/>
        </p:nvSpPr>
        <p:spPr>
          <a:xfrm>
            <a:off x="3366523" y="2400844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91"/>
          <p:cNvSpPr/>
          <p:nvPr/>
        </p:nvSpPr>
        <p:spPr>
          <a:xfrm>
            <a:off x="2778500" y="3763924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91"/>
          <p:cNvSpPr/>
          <p:nvPr/>
        </p:nvSpPr>
        <p:spPr>
          <a:xfrm>
            <a:off x="4016244" y="3156341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91"/>
          <p:cNvSpPr/>
          <p:nvPr/>
        </p:nvSpPr>
        <p:spPr>
          <a:xfrm>
            <a:off x="5467308" y="3460132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91"/>
          <p:cNvSpPr/>
          <p:nvPr/>
        </p:nvSpPr>
        <p:spPr>
          <a:xfrm>
            <a:off x="4155422" y="2056193"/>
            <a:ext cx="630600" cy="607500"/>
          </a:xfrm>
          <a:prstGeom prst="ellipse">
            <a:avLst/>
          </a:prstGeom>
          <a:solidFill>
            <a:srgbClr val="FF990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1" name="Google Shape;2401;p91"/>
          <p:cNvCxnSpPr>
            <a:stCxn id="2394" idx="3"/>
            <a:endCxn id="2397" idx="0"/>
          </p:cNvCxnSpPr>
          <p:nvPr/>
        </p:nvCxnSpPr>
        <p:spPr>
          <a:xfrm flipH="1">
            <a:off x="3093737" y="1993409"/>
            <a:ext cx="102000" cy="1770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2" name="Google Shape;2402;p91"/>
          <p:cNvCxnSpPr>
            <a:stCxn id="2397" idx="7"/>
            <a:endCxn id="2398" idx="2"/>
          </p:cNvCxnSpPr>
          <p:nvPr/>
        </p:nvCxnSpPr>
        <p:spPr>
          <a:xfrm flipH="1" rot="10800000">
            <a:off x="3316751" y="3460190"/>
            <a:ext cx="699600" cy="392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3" name="Google Shape;2403;p91"/>
          <p:cNvCxnSpPr>
            <a:stCxn id="2398" idx="6"/>
            <a:endCxn id="2399" idx="1"/>
          </p:cNvCxnSpPr>
          <p:nvPr/>
        </p:nvCxnSpPr>
        <p:spPr>
          <a:xfrm>
            <a:off x="4646844" y="3460091"/>
            <a:ext cx="912900" cy="891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4" name="Google Shape;2404;p91"/>
          <p:cNvCxnSpPr>
            <a:stCxn id="2397" idx="6"/>
            <a:endCxn id="2399" idx="3"/>
          </p:cNvCxnSpPr>
          <p:nvPr/>
        </p:nvCxnSpPr>
        <p:spPr>
          <a:xfrm flipH="1" rot="10800000">
            <a:off x="3409100" y="3978574"/>
            <a:ext cx="2150700" cy="891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5" name="Google Shape;2405;p91"/>
          <p:cNvCxnSpPr>
            <a:stCxn id="2394" idx="4"/>
            <a:endCxn id="2396" idx="0"/>
          </p:cNvCxnSpPr>
          <p:nvPr/>
        </p:nvCxnSpPr>
        <p:spPr>
          <a:xfrm>
            <a:off x="3418687" y="2082375"/>
            <a:ext cx="263100" cy="318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6" name="Google Shape;2406;p91"/>
          <p:cNvCxnSpPr>
            <a:stCxn id="2394" idx="6"/>
            <a:endCxn id="2400" idx="1"/>
          </p:cNvCxnSpPr>
          <p:nvPr/>
        </p:nvCxnSpPr>
        <p:spPr>
          <a:xfrm>
            <a:off x="3733987" y="1778625"/>
            <a:ext cx="513900" cy="366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7" name="Google Shape;2407;p91"/>
          <p:cNvCxnSpPr>
            <a:stCxn id="2394" idx="7"/>
            <a:endCxn id="2395" idx="1"/>
          </p:cNvCxnSpPr>
          <p:nvPr/>
        </p:nvCxnSpPr>
        <p:spPr>
          <a:xfrm>
            <a:off x="3641638" y="1563841"/>
            <a:ext cx="1445400" cy="2058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8" name="Google Shape;2408;p91"/>
          <p:cNvCxnSpPr>
            <a:stCxn id="2395" idx="5"/>
            <a:endCxn id="2399" idx="0"/>
          </p:cNvCxnSpPr>
          <p:nvPr/>
        </p:nvCxnSpPr>
        <p:spPr>
          <a:xfrm>
            <a:off x="5532881" y="2199248"/>
            <a:ext cx="249600" cy="12609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92"/>
          <p:cNvSpPr txBox="1"/>
          <p:nvPr>
            <p:ph type="ctrTitle"/>
          </p:nvPr>
        </p:nvSpPr>
        <p:spPr>
          <a:xfrm>
            <a:off x="5698050" y="1462988"/>
            <a:ext cx="2961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Calibri"/>
              <a:buNone/>
            </a:pPr>
            <a:r>
              <a:rPr b="1" lang="en" sz="240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Adjacency Matrix</a:t>
            </a:r>
            <a:endParaRPr b="1" sz="240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4" name="Google Shape;2414;p92"/>
          <p:cNvSpPr txBox="1"/>
          <p:nvPr/>
        </p:nvSpPr>
        <p:spPr>
          <a:xfrm>
            <a:off x="1187354" y="244163"/>
            <a:ext cx="68580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500"/>
              <a:buFont typeface="Calibri"/>
              <a:buNone/>
            </a:pPr>
            <a:r>
              <a:rPr b="1" lang="en" sz="4500">
                <a:solidFill>
                  <a:srgbClr val="FFC00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Small c</a:t>
            </a:r>
            <a:r>
              <a:rPr b="1" lang="en" sz="4500">
                <a:solidFill>
                  <a:srgbClr val="FFC000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onclusion:</a:t>
            </a:r>
            <a:endParaRPr b="1" sz="4500">
              <a:solidFill>
                <a:srgbClr val="FFC000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2415" name="Google Shape;2415;p92"/>
          <p:cNvSpPr txBox="1"/>
          <p:nvPr/>
        </p:nvSpPr>
        <p:spPr>
          <a:xfrm>
            <a:off x="2739900" y="1440575"/>
            <a:ext cx="25539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Calibri"/>
              <a:buNone/>
            </a:pPr>
            <a:r>
              <a:rPr b="1" lang="en" sz="240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Adjacency List</a:t>
            </a:r>
            <a:endParaRPr b="1" sz="240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6" name="Google Shape;2416;p92"/>
          <p:cNvSpPr txBox="1"/>
          <p:nvPr/>
        </p:nvSpPr>
        <p:spPr>
          <a:xfrm>
            <a:off x="173350" y="3458450"/>
            <a:ext cx="2775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removeVertex:</a:t>
            </a:r>
            <a:endParaRPr b="1"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7" name="Google Shape;2417;p92"/>
          <p:cNvSpPr txBox="1"/>
          <p:nvPr/>
        </p:nvSpPr>
        <p:spPr>
          <a:xfrm>
            <a:off x="3405479" y="4089111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O(1)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Google Shape;2418;p92"/>
          <p:cNvSpPr txBox="1"/>
          <p:nvPr/>
        </p:nvSpPr>
        <p:spPr>
          <a:xfrm>
            <a:off x="604591" y="2041201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Space:</a:t>
            </a:r>
            <a:endParaRPr b="1"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9" name="Google Shape;2419;p92"/>
          <p:cNvSpPr txBox="1"/>
          <p:nvPr/>
        </p:nvSpPr>
        <p:spPr>
          <a:xfrm>
            <a:off x="3316237" y="2110331"/>
            <a:ext cx="1542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O(|V|+|E|)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92"/>
          <p:cNvSpPr txBox="1"/>
          <p:nvPr/>
        </p:nvSpPr>
        <p:spPr>
          <a:xfrm>
            <a:off x="6371643" y="3404960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O(|V^2|)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1" name="Google Shape;2421;p92"/>
          <p:cNvSpPr txBox="1"/>
          <p:nvPr/>
        </p:nvSpPr>
        <p:spPr>
          <a:xfrm>
            <a:off x="6371643" y="2757508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O(|V^2|)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92"/>
          <p:cNvSpPr txBox="1"/>
          <p:nvPr/>
        </p:nvSpPr>
        <p:spPr>
          <a:xfrm>
            <a:off x="515498" y="4143666"/>
            <a:ext cx="1694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addEdge:</a:t>
            </a:r>
            <a:endParaRPr b="1"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3" name="Google Shape;2423;p92"/>
          <p:cNvSpPr txBox="1"/>
          <p:nvPr/>
        </p:nvSpPr>
        <p:spPr>
          <a:xfrm>
            <a:off x="3405463" y="3418106"/>
            <a:ext cx="1644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O(|V|+|E|)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92"/>
          <p:cNvSpPr txBox="1"/>
          <p:nvPr/>
        </p:nvSpPr>
        <p:spPr>
          <a:xfrm>
            <a:off x="6371643" y="2110323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O(|V^2|)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92"/>
          <p:cNvSpPr txBox="1"/>
          <p:nvPr/>
        </p:nvSpPr>
        <p:spPr>
          <a:xfrm>
            <a:off x="276850" y="2772913"/>
            <a:ext cx="2171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" sz="2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addVertex:</a:t>
            </a:r>
            <a:endParaRPr b="1" sz="27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6" name="Google Shape;2426;p92"/>
          <p:cNvSpPr txBox="1"/>
          <p:nvPr/>
        </p:nvSpPr>
        <p:spPr>
          <a:xfrm>
            <a:off x="6371652" y="4052412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O(1)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92"/>
          <p:cNvSpPr txBox="1"/>
          <p:nvPr/>
        </p:nvSpPr>
        <p:spPr>
          <a:xfrm>
            <a:off x="3405464" y="2746805"/>
            <a:ext cx="1363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O(1)</a:t>
            </a:r>
            <a:endParaRPr b="1"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2" name="Google Shape;2432;p93"/>
          <p:cNvGrpSpPr/>
          <p:nvPr/>
        </p:nvGrpSpPr>
        <p:grpSpPr>
          <a:xfrm>
            <a:off x="5823525" y="451364"/>
            <a:ext cx="2278500" cy="4042798"/>
            <a:chOff x="5886850" y="536777"/>
            <a:chExt cx="2278500" cy="4042798"/>
          </a:xfrm>
        </p:grpSpPr>
        <p:sp>
          <p:nvSpPr>
            <p:cNvPr id="2433" name="Google Shape;2433;p93"/>
            <p:cNvSpPr/>
            <p:nvPr/>
          </p:nvSpPr>
          <p:spPr>
            <a:xfrm>
              <a:off x="5886850" y="837375"/>
              <a:ext cx="2276700" cy="37422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93"/>
            <p:cNvSpPr/>
            <p:nvPr/>
          </p:nvSpPr>
          <p:spPr>
            <a:xfrm>
              <a:off x="5886850" y="536777"/>
              <a:ext cx="22785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93"/>
            <p:cNvSpPr/>
            <p:nvPr/>
          </p:nvSpPr>
          <p:spPr>
            <a:xfrm>
              <a:off x="5980414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93"/>
            <p:cNvSpPr/>
            <p:nvPr/>
          </p:nvSpPr>
          <p:spPr>
            <a:xfrm>
              <a:off x="6154962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93"/>
            <p:cNvSpPr/>
            <p:nvPr/>
          </p:nvSpPr>
          <p:spPr>
            <a:xfrm>
              <a:off x="6329511" y="619724"/>
              <a:ext cx="135000" cy="13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8" name="Google Shape;2438;p93"/>
          <p:cNvGrpSpPr/>
          <p:nvPr/>
        </p:nvGrpSpPr>
        <p:grpSpPr>
          <a:xfrm>
            <a:off x="854375" y="794175"/>
            <a:ext cx="4183200" cy="1165500"/>
            <a:chOff x="701975" y="565575"/>
            <a:chExt cx="4183200" cy="1165500"/>
          </a:xfrm>
        </p:grpSpPr>
        <p:sp>
          <p:nvSpPr>
            <p:cNvPr id="2439" name="Google Shape;2439;p93"/>
            <p:cNvSpPr/>
            <p:nvPr/>
          </p:nvSpPr>
          <p:spPr>
            <a:xfrm>
              <a:off x="701975" y="565575"/>
              <a:ext cx="41832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93"/>
            <p:cNvSpPr/>
            <p:nvPr/>
          </p:nvSpPr>
          <p:spPr>
            <a:xfrm>
              <a:off x="77475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93"/>
            <p:cNvSpPr/>
            <p:nvPr/>
          </p:nvSpPr>
          <p:spPr>
            <a:xfrm>
              <a:off x="932575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93"/>
            <p:cNvSpPr/>
            <p:nvPr/>
          </p:nvSpPr>
          <p:spPr>
            <a:xfrm>
              <a:off x="109040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93"/>
            <p:cNvSpPr/>
            <p:nvPr/>
          </p:nvSpPr>
          <p:spPr>
            <a:xfrm>
              <a:off x="701975" y="866175"/>
              <a:ext cx="4183200" cy="8649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4" name="Google Shape;2444;p93"/>
          <p:cNvSpPr txBox="1"/>
          <p:nvPr>
            <p:ph type="title"/>
          </p:nvPr>
        </p:nvSpPr>
        <p:spPr>
          <a:xfrm>
            <a:off x="854450" y="1119075"/>
            <a:ext cx="41832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445" name="Google Shape;2445;p93"/>
          <p:cNvSpPr txBox="1"/>
          <p:nvPr>
            <p:ph idx="1" type="subTitle"/>
          </p:nvPr>
        </p:nvSpPr>
        <p:spPr>
          <a:xfrm>
            <a:off x="720000" y="2284350"/>
            <a:ext cx="46611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Graph Theory is used in vast area of science and technologies.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shortest path algorithms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crawling a network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job scheduling algorithms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software engineering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strongly connected components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446" name="Google Shape;2446;p93"/>
          <p:cNvGrpSpPr/>
          <p:nvPr/>
        </p:nvGrpSpPr>
        <p:grpSpPr>
          <a:xfrm>
            <a:off x="6191278" y="898325"/>
            <a:ext cx="1542985" cy="3478216"/>
            <a:chOff x="6253703" y="970700"/>
            <a:chExt cx="1542985" cy="3478216"/>
          </a:xfrm>
        </p:grpSpPr>
        <p:sp>
          <p:nvSpPr>
            <p:cNvPr id="2447" name="Google Shape;2447;p93"/>
            <p:cNvSpPr/>
            <p:nvPr/>
          </p:nvSpPr>
          <p:spPr>
            <a:xfrm flipH="1">
              <a:off x="7146819" y="1659726"/>
              <a:ext cx="649869" cy="2214829"/>
            </a:xfrm>
            <a:custGeom>
              <a:rect b="b" l="l" r="r" t="t"/>
              <a:pathLst>
                <a:path extrusionOk="0" fill="none" h="32577" w="9559">
                  <a:moveTo>
                    <a:pt x="6326" y="47"/>
                  </a:moveTo>
                  <a:cubicBezTo>
                    <a:pt x="6326" y="47"/>
                    <a:pt x="1363" y="485"/>
                    <a:pt x="1593" y="624"/>
                  </a:cubicBezTo>
                  <a:cubicBezTo>
                    <a:pt x="1824" y="739"/>
                    <a:pt x="4987" y="5241"/>
                    <a:pt x="4987" y="5241"/>
                  </a:cubicBezTo>
                  <a:lnTo>
                    <a:pt x="554" y="6257"/>
                  </a:lnTo>
                  <a:cubicBezTo>
                    <a:pt x="554" y="6257"/>
                    <a:pt x="5310" y="10367"/>
                    <a:pt x="4618" y="10274"/>
                  </a:cubicBezTo>
                  <a:cubicBezTo>
                    <a:pt x="3925" y="10182"/>
                    <a:pt x="0" y="12583"/>
                    <a:pt x="0" y="12583"/>
                  </a:cubicBezTo>
                  <a:lnTo>
                    <a:pt x="4272" y="15677"/>
                  </a:lnTo>
                  <a:lnTo>
                    <a:pt x="0" y="17547"/>
                  </a:lnTo>
                  <a:cubicBezTo>
                    <a:pt x="0" y="17547"/>
                    <a:pt x="3879" y="21148"/>
                    <a:pt x="3348" y="21010"/>
                  </a:cubicBezTo>
                  <a:cubicBezTo>
                    <a:pt x="2840" y="20894"/>
                    <a:pt x="0" y="22857"/>
                    <a:pt x="0" y="22857"/>
                  </a:cubicBezTo>
                  <a:lnTo>
                    <a:pt x="3671" y="24981"/>
                  </a:lnTo>
                  <a:lnTo>
                    <a:pt x="416" y="27567"/>
                  </a:lnTo>
                  <a:lnTo>
                    <a:pt x="4687" y="27913"/>
                  </a:lnTo>
                  <a:lnTo>
                    <a:pt x="2494" y="32576"/>
                  </a:lnTo>
                  <a:lnTo>
                    <a:pt x="9558" y="29806"/>
                  </a:lnTo>
                  <a:cubicBezTo>
                    <a:pt x="9558" y="29806"/>
                    <a:pt x="4525" y="5010"/>
                    <a:pt x="6696" y="1"/>
                  </a:cubicBezTo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93"/>
            <p:cNvSpPr/>
            <p:nvPr/>
          </p:nvSpPr>
          <p:spPr>
            <a:xfrm flipH="1">
              <a:off x="6547277" y="1138623"/>
              <a:ext cx="237064" cy="379914"/>
            </a:xfrm>
            <a:custGeom>
              <a:rect b="b" l="l" r="r" t="t"/>
              <a:pathLst>
                <a:path extrusionOk="0" h="5588" w="3487">
                  <a:moveTo>
                    <a:pt x="1709" y="1"/>
                  </a:moveTo>
                  <a:lnTo>
                    <a:pt x="1" y="5588"/>
                  </a:lnTo>
                  <a:lnTo>
                    <a:pt x="3117" y="5495"/>
                  </a:lnTo>
                  <a:lnTo>
                    <a:pt x="3487" y="393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3"/>
            <p:cNvSpPr/>
            <p:nvPr/>
          </p:nvSpPr>
          <p:spPr>
            <a:xfrm flipH="1">
              <a:off x="6489218" y="970700"/>
              <a:ext cx="248009" cy="248086"/>
            </a:xfrm>
            <a:custGeom>
              <a:rect b="b" l="l" r="r" t="t"/>
              <a:pathLst>
                <a:path extrusionOk="0" h="3649" w="3648">
                  <a:moveTo>
                    <a:pt x="1824" y="0"/>
                  </a:moveTo>
                  <a:cubicBezTo>
                    <a:pt x="808" y="0"/>
                    <a:pt x="0" y="832"/>
                    <a:pt x="0" y="1824"/>
                  </a:cubicBezTo>
                  <a:cubicBezTo>
                    <a:pt x="0" y="2817"/>
                    <a:pt x="808" y="3648"/>
                    <a:pt x="1824" y="3648"/>
                  </a:cubicBezTo>
                  <a:cubicBezTo>
                    <a:pt x="2817" y="3648"/>
                    <a:pt x="3648" y="2817"/>
                    <a:pt x="3648" y="1824"/>
                  </a:cubicBezTo>
                  <a:cubicBezTo>
                    <a:pt x="3648" y="832"/>
                    <a:pt x="2817" y="0"/>
                    <a:pt x="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93"/>
            <p:cNvSpPr/>
            <p:nvPr/>
          </p:nvSpPr>
          <p:spPr>
            <a:xfrm flipH="1">
              <a:off x="7148388" y="1264191"/>
              <a:ext cx="332855" cy="416016"/>
            </a:xfrm>
            <a:custGeom>
              <a:rect b="b" l="l" r="r" t="t"/>
              <a:pathLst>
                <a:path extrusionOk="0" h="6119" w="4896">
                  <a:moveTo>
                    <a:pt x="1548" y="1"/>
                  </a:moveTo>
                  <a:lnTo>
                    <a:pt x="1" y="947"/>
                  </a:lnTo>
                  <a:lnTo>
                    <a:pt x="2748" y="6119"/>
                  </a:lnTo>
                  <a:lnTo>
                    <a:pt x="4895" y="3856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93"/>
            <p:cNvSpPr/>
            <p:nvPr/>
          </p:nvSpPr>
          <p:spPr>
            <a:xfrm flipH="1">
              <a:off x="6471947" y="3254446"/>
              <a:ext cx="459919" cy="1155244"/>
            </a:xfrm>
            <a:custGeom>
              <a:rect b="b" l="l" r="r" t="t"/>
              <a:pathLst>
                <a:path extrusionOk="0" h="16992" w="6765">
                  <a:moveTo>
                    <a:pt x="1016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8" y="16991"/>
                    <a:pt x="6765" y="16946"/>
                    <a:pt x="6765" y="16946"/>
                  </a:cubicBezTo>
                  <a:cubicBezTo>
                    <a:pt x="6694" y="14633"/>
                    <a:pt x="4548" y="14192"/>
                    <a:pt x="2920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3" y="11059"/>
                    <a:pt x="1016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93"/>
            <p:cNvSpPr/>
            <p:nvPr/>
          </p:nvSpPr>
          <p:spPr>
            <a:xfrm flipH="1">
              <a:off x="6825055" y="3293673"/>
              <a:ext cx="459987" cy="1155244"/>
            </a:xfrm>
            <a:custGeom>
              <a:rect b="b" l="l" r="r" t="t"/>
              <a:pathLst>
                <a:path extrusionOk="0" h="16992" w="6766">
                  <a:moveTo>
                    <a:pt x="1017" y="0"/>
                  </a:moveTo>
                  <a:lnTo>
                    <a:pt x="1" y="93"/>
                  </a:lnTo>
                  <a:lnTo>
                    <a:pt x="1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9" y="16991"/>
                    <a:pt x="6765" y="16946"/>
                    <a:pt x="6765" y="16946"/>
                  </a:cubicBezTo>
                  <a:cubicBezTo>
                    <a:pt x="6694" y="14634"/>
                    <a:pt x="4548" y="14192"/>
                    <a:pt x="2921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4" y="11059"/>
                    <a:pt x="1017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93"/>
            <p:cNvSpPr/>
            <p:nvPr/>
          </p:nvSpPr>
          <p:spPr>
            <a:xfrm flipH="1">
              <a:off x="6253703" y="1421100"/>
              <a:ext cx="1382475" cy="2455505"/>
            </a:xfrm>
            <a:custGeom>
              <a:rect b="b" l="l" r="r" t="t"/>
              <a:pathLst>
                <a:path extrusionOk="0" h="36117" w="20335">
                  <a:moveTo>
                    <a:pt x="11815" y="1"/>
                  </a:moveTo>
                  <a:cubicBezTo>
                    <a:pt x="10632" y="1"/>
                    <a:pt x="9304" y="254"/>
                    <a:pt x="7821" y="856"/>
                  </a:cubicBezTo>
                  <a:cubicBezTo>
                    <a:pt x="1" y="4016"/>
                    <a:pt x="714" y="17257"/>
                    <a:pt x="850" y="18971"/>
                  </a:cubicBezTo>
                  <a:lnTo>
                    <a:pt x="850" y="18971"/>
                  </a:lnTo>
                  <a:cubicBezTo>
                    <a:pt x="850" y="18966"/>
                    <a:pt x="849" y="18961"/>
                    <a:pt x="848" y="18956"/>
                  </a:cubicBezTo>
                  <a:cubicBezTo>
                    <a:pt x="845" y="18926"/>
                    <a:pt x="842" y="18911"/>
                    <a:pt x="839" y="18911"/>
                  </a:cubicBezTo>
                  <a:cubicBezTo>
                    <a:pt x="742" y="18911"/>
                    <a:pt x="922" y="35240"/>
                    <a:pt x="3388" y="35486"/>
                  </a:cubicBezTo>
                  <a:cubicBezTo>
                    <a:pt x="5905" y="35717"/>
                    <a:pt x="7659" y="35902"/>
                    <a:pt x="9183" y="36040"/>
                  </a:cubicBezTo>
                  <a:cubicBezTo>
                    <a:pt x="9750" y="36089"/>
                    <a:pt x="10256" y="36117"/>
                    <a:pt x="10708" y="36117"/>
                  </a:cubicBezTo>
                  <a:cubicBezTo>
                    <a:pt x="13494" y="36117"/>
                    <a:pt x="14228" y="35049"/>
                    <a:pt x="14585" y="31077"/>
                  </a:cubicBezTo>
                  <a:cubicBezTo>
                    <a:pt x="15163" y="24612"/>
                    <a:pt x="17818" y="7205"/>
                    <a:pt x="18210" y="7205"/>
                  </a:cubicBezTo>
                  <a:lnTo>
                    <a:pt x="20334" y="7205"/>
                  </a:lnTo>
                  <a:cubicBezTo>
                    <a:pt x="20334" y="7205"/>
                    <a:pt x="18124" y="1"/>
                    <a:pt x="118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850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93"/>
            <p:cNvSpPr/>
            <p:nvPr/>
          </p:nvSpPr>
          <p:spPr>
            <a:xfrm flipH="1">
              <a:off x="6683853" y="1700857"/>
              <a:ext cx="412805" cy="214773"/>
            </a:xfrm>
            <a:custGeom>
              <a:rect b="b" l="l" r="r" t="t"/>
              <a:pathLst>
                <a:path extrusionOk="0" h="3159" w="6072">
                  <a:moveTo>
                    <a:pt x="2992" y="0"/>
                  </a:moveTo>
                  <a:cubicBezTo>
                    <a:pt x="2888" y="0"/>
                    <a:pt x="2783" y="6"/>
                    <a:pt x="2678" y="19"/>
                  </a:cubicBezTo>
                  <a:cubicBezTo>
                    <a:pt x="1270" y="273"/>
                    <a:pt x="0" y="1450"/>
                    <a:pt x="46" y="2951"/>
                  </a:cubicBezTo>
                  <a:cubicBezTo>
                    <a:pt x="70" y="3090"/>
                    <a:pt x="191" y="3159"/>
                    <a:pt x="303" y="3159"/>
                  </a:cubicBezTo>
                  <a:cubicBezTo>
                    <a:pt x="416" y="3159"/>
                    <a:pt x="520" y="3090"/>
                    <a:pt x="508" y="2951"/>
                  </a:cubicBezTo>
                  <a:cubicBezTo>
                    <a:pt x="462" y="1681"/>
                    <a:pt x="1570" y="688"/>
                    <a:pt x="2748" y="458"/>
                  </a:cubicBezTo>
                  <a:cubicBezTo>
                    <a:pt x="2864" y="438"/>
                    <a:pt x="2980" y="428"/>
                    <a:pt x="3096" y="428"/>
                  </a:cubicBezTo>
                  <a:cubicBezTo>
                    <a:pt x="3645" y="428"/>
                    <a:pt x="4175" y="645"/>
                    <a:pt x="4595" y="989"/>
                  </a:cubicBezTo>
                  <a:cubicBezTo>
                    <a:pt x="5172" y="1427"/>
                    <a:pt x="5380" y="2028"/>
                    <a:pt x="5610" y="2674"/>
                  </a:cubicBezTo>
                  <a:cubicBezTo>
                    <a:pt x="5648" y="2787"/>
                    <a:pt x="5739" y="2834"/>
                    <a:pt x="5826" y="2834"/>
                  </a:cubicBezTo>
                  <a:cubicBezTo>
                    <a:pt x="5953" y="2834"/>
                    <a:pt x="6071" y="2732"/>
                    <a:pt x="6003" y="2582"/>
                  </a:cubicBezTo>
                  <a:cubicBezTo>
                    <a:pt x="5749" y="1820"/>
                    <a:pt x="5495" y="1127"/>
                    <a:pt x="4825" y="642"/>
                  </a:cubicBezTo>
                  <a:cubicBezTo>
                    <a:pt x="4308" y="244"/>
                    <a:pt x="3652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93"/>
            <p:cNvSpPr/>
            <p:nvPr/>
          </p:nvSpPr>
          <p:spPr>
            <a:xfrm flipH="1">
              <a:off x="7289662" y="2369148"/>
              <a:ext cx="105241" cy="171600"/>
            </a:xfrm>
            <a:custGeom>
              <a:rect b="b" l="l" r="r" t="t"/>
              <a:pathLst>
                <a:path extrusionOk="0" h="2524" w="1548">
                  <a:moveTo>
                    <a:pt x="93" y="1"/>
                  </a:moveTo>
                  <a:cubicBezTo>
                    <a:pt x="1" y="417"/>
                    <a:pt x="70" y="2379"/>
                    <a:pt x="555" y="2517"/>
                  </a:cubicBezTo>
                  <a:cubicBezTo>
                    <a:pt x="570" y="2521"/>
                    <a:pt x="586" y="2523"/>
                    <a:pt x="601" y="2523"/>
                  </a:cubicBezTo>
                  <a:cubicBezTo>
                    <a:pt x="960" y="2523"/>
                    <a:pt x="1370" y="1535"/>
                    <a:pt x="1548" y="1248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93"/>
            <p:cNvSpPr/>
            <p:nvPr/>
          </p:nvSpPr>
          <p:spPr>
            <a:xfrm flipH="1">
              <a:off x="6639873" y="2469629"/>
              <a:ext cx="95791" cy="84848"/>
            </a:xfrm>
            <a:custGeom>
              <a:rect b="b" l="l" r="r" t="t"/>
              <a:pathLst>
                <a:path extrusionOk="0" h="1248" w="1409">
                  <a:moveTo>
                    <a:pt x="1409" y="1"/>
                  </a:moveTo>
                  <a:lnTo>
                    <a:pt x="0" y="231"/>
                  </a:lnTo>
                  <a:cubicBezTo>
                    <a:pt x="46" y="416"/>
                    <a:pt x="670" y="1247"/>
                    <a:pt x="924" y="1247"/>
                  </a:cubicBezTo>
                  <a:cubicBezTo>
                    <a:pt x="1386" y="1201"/>
                    <a:pt x="1270" y="301"/>
                    <a:pt x="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93"/>
            <p:cNvSpPr/>
            <p:nvPr/>
          </p:nvSpPr>
          <p:spPr>
            <a:xfrm flipH="1">
              <a:off x="6552364" y="2294840"/>
              <a:ext cx="901889" cy="221911"/>
            </a:xfrm>
            <a:custGeom>
              <a:rect b="b" l="l" r="r" t="t"/>
              <a:pathLst>
                <a:path extrusionOk="0" h="3264" w="13266">
                  <a:moveTo>
                    <a:pt x="304" y="1"/>
                  </a:moveTo>
                  <a:cubicBezTo>
                    <a:pt x="153" y="1"/>
                    <a:pt x="0" y="149"/>
                    <a:pt x="112" y="309"/>
                  </a:cubicBezTo>
                  <a:cubicBezTo>
                    <a:pt x="1640" y="2551"/>
                    <a:pt x="4410" y="3264"/>
                    <a:pt x="7109" y="3264"/>
                  </a:cubicBezTo>
                  <a:cubicBezTo>
                    <a:pt x="8161" y="3264"/>
                    <a:pt x="9202" y="3156"/>
                    <a:pt x="10155" y="2987"/>
                  </a:cubicBezTo>
                  <a:cubicBezTo>
                    <a:pt x="11124" y="2802"/>
                    <a:pt x="12117" y="2548"/>
                    <a:pt x="13041" y="2179"/>
                  </a:cubicBezTo>
                  <a:cubicBezTo>
                    <a:pt x="13265" y="2097"/>
                    <a:pt x="13201" y="1744"/>
                    <a:pt x="13007" y="1744"/>
                  </a:cubicBezTo>
                  <a:cubicBezTo>
                    <a:pt x="12982" y="1744"/>
                    <a:pt x="12954" y="1750"/>
                    <a:pt x="12925" y="1763"/>
                  </a:cubicBezTo>
                  <a:cubicBezTo>
                    <a:pt x="11332" y="2410"/>
                    <a:pt x="9601" y="2733"/>
                    <a:pt x="7892" y="2802"/>
                  </a:cubicBezTo>
                  <a:cubicBezTo>
                    <a:pt x="7635" y="2816"/>
                    <a:pt x="7374" y="2823"/>
                    <a:pt x="7113" y="2823"/>
                  </a:cubicBezTo>
                  <a:cubicBezTo>
                    <a:pt x="5571" y="2823"/>
                    <a:pt x="3987" y="2577"/>
                    <a:pt x="2605" y="1925"/>
                  </a:cubicBezTo>
                  <a:cubicBezTo>
                    <a:pt x="1751" y="1486"/>
                    <a:pt x="989" y="886"/>
                    <a:pt x="481" y="101"/>
                  </a:cubicBezTo>
                  <a:cubicBezTo>
                    <a:pt x="439" y="30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93"/>
            <p:cNvSpPr/>
            <p:nvPr/>
          </p:nvSpPr>
          <p:spPr>
            <a:xfrm flipH="1">
              <a:off x="7349282" y="1135496"/>
              <a:ext cx="248077" cy="248086"/>
            </a:xfrm>
            <a:custGeom>
              <a:rect b="b" l="l" r="r" t="t"/>
              <a:pathLst>
                <a:path extrusionOk="0" h="3649" w="3649">
                  <a:moveTo>
                    <a:pt x="1824" y="1"/>
                  </a:moveTo>
                  <a:cubicBezTo>
                    <a:pt x="832" y="1"/>
                    <a:pt x="0" y="832"/>
                    <a:pt x="0" y="1824"/>
                  </a:cubicBezTo>
                  <a:cubicBezTo>
                    <a:pt x="0" y="2817"/>
                    <a:pt x="832" y="3648"/>
                    <a:pt x="1824" y="3648"/>
                  </a:cubicBezTo>
                  <a:cubicBezTo>
                    <a:pt x="2840" y="3648"/>
                    <a:pt x="3648" y="2817"/>
                    <a:pt x="3648" y="1824"/>
                  </a:cubicBezTo>
                  <a:cubicBezTo>
                    <a:pt x="3648" y="832"/>
                    <a:pt x="2840" y="1"/>
                    <a:pt x="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93"/>
            <p:cNvSpPr/>
            <p:nvPr/>
          </p:nvSpPr>
          <p:spPr>
            <a:xfrm flipH="1">
              <a:off x="7405780" y="2846333"/>
              <a:ext cx="45618" cy="111296"/>
            </a:xfrm>
            <a:custGeom>
              <a:rect b="b" l="l" r="r" t="t"/>
              <a:pathLst>
                <a:path extrusionOk="0" h="1637" w="671">
                  <a:moveTo>
                    <a:pt x="324" y="0"/>
                  </a:moveTo>
                  <a:cubicBezTo>
                    <a:pt x="116" y="0"/>
                    <a:pt x="1" y="116"/>
                    <a:pt x="1" y="301"/>
                  </a:cubicBezTo>
                  <a:cubicBezTo>
                    <a:pt x="1" y="670"/>
                    <a:pt x="1" y="1039"/>
                    <a:pt x="70" y="1432"/>
                  </a:cubicBezTo>
                  <a:cubicBezTo>
                    <a:pt x="70" y="1478"/>
                    <a:pt x="139" y="1570"/>
                    <a:pt x="208" y="1593"/>
                  </a:cubicBezTo>
                  <a:cubicBezTo>
                    <a:pt x="240" y="1609"/>
                    <a:pt x="294" y="1636"/>
                    <a:pt x="355" y="1636"/>
                  </a:cubicBezTo>
                  <a:cubicBezTo>
                    <a:pt x="382" y="1636"/>
                    <a:pt x="411" y="1631"/>
                    <a:pt x="439" y="1617"/>
                  </a:cubicBezTo>
                  <a:cubicBezTo>
                    <a:pt x="601" y="1570"/>
                    <a:pt x="670" y="1432"/>
                    <a:pt x="647" y="1270"/>
                  </a:cubicBezTo>
                  <a:lnTo>
                    <a:pt x="647" y="1224"/>
                  </a:lnTo>
                  <a:lnTo>
                    <a:pt x="647" y="1201"/>
                  </a:lnTo>
                  <a:lnTo>
                    <a:pt x="647" y="1086"/>
                  </a:lnTo>
                  <a:cubicBezTo>
                    <a:pt x="647" y="993"/>
                    <a:pt x="647" y="901"/>
                    <a:pt x="601" y="808"/>
                  </a:cubicBezTo>
                  <a:lnTo>
                    <a:pt x="601" y="301"/>
                  </a:lnTo>
                  <a:cubicBezTo>
                    <a:pt x="601" y="162"/>
                    <a:pt x="462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93"/>
            <p:cNvSpPr/>
            <p:nvPr/>
          </p:nvSpPr>
          <p:spPr>
            <a:xfrm flipH="1">
              <a:off x="7107603" y="2739801"/>
              <a:ext cx="53436" cy="102593"/>
            </a:xfrm>
            <a:custGeom>
              <a:rect b="b" l="l" r="r" t="t"/>
              <a:pathLst>
                <a:path extrusionOk="0" h="1509" w="786">
                  <a:moveTo>
                    <a:pt x="320" y="0"/>
                  </a:moveTo>
                  <a:cubicBezTo>
                    <a:pt x="290" y="0"/>
                    <a:pt x="260" y="7"/>
                    <a:pt x="232" y="21"/>
                  </a:cubicBezTo>
                  <a:cubicBezTo>
                    <a:pt x="70" y="67"/>
                    <a:pt x="1" y="228"/>
                    <a:pt x="24" y="367"/>
                  </a:cubicBezTo>
                  <a:cubicBezTo>
                    <a:pt x="93" y="690"/>
                    <a:pt x="139" y="967"/>
                    <a:pt x="208" y="1290"/>
                  </a:cubicBezTo>
                  <a:cubicBezTo>
                    <a:pt x="228" y="1408"/>
                    <a:pt x="364" y="1509"/>
                    <a:pt x="489" y="1509"/>
                  </a:cubicBezTo>
                  <a:cubicBezTo>
                    <a:pt x="511" y="1509"/>
                    <a:pt x="534" y="1505"/>
                    <a:pt x="555" y="1498"/>
                  </a:cubicBezTo>
                  <a:cubicBezTo>
                    <a:pt x="693" y="1429"/>
                    <a:pt x="786" y="1290"/>
                    <a:pt x="763" y="1152"/>
                  </a:cubicBezTo>
                  <a:cubicBezTo>
                    <a:pt x="693" y="829"/>
                    <a:pt x="647" y="529"/>
                    <a:pt x="578" y="228"/>
                  </a:cubicBezTo>
                  <a:cubicBezTo>
                    <a:pt x="559" y="100"/>
                    <a:pt x="438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93"/>
            <p:cNvSpPr/>
            <p:nvPr/>
          </p:nvSpPr>
          <p:spPr>
            <a:xfrm flipH="1">
              <a:off x="6712073" y="2837896"/>
              <a:ext cx="59691" cy="107420"/>
            </a:xfrm>
            <a:custGeom>
              <a:rect b="b" l="l" r="r" t="t"/>
              <a:pathLst>
                <a:path extrusionOk="0" h="1580" w="878">
                  <a:moveTo>
                    <a:pt x="364" y="0"/>
                  </a:moveTo>
                  <a:cubicBezTo>
                    <a:pt x="319" y="0"/>
                    <a:pt x="274" y="11"/>
                    <a:pt x="231" y="32"/>
                  </a:cubicBezTo>
                  <a:cubicBezTo>
                    <a:pt x="46" y="148"/>
                    <a:pt x="0" y="332"/>
                    <a:pt x="70" y="471"/>
                  </a:cubicBezTo>
                  <a:cubicBezTo>
                    <a:pt x="116" y="540"/>
                    <a:pt x="139" y="563"/>
                    <a:pt x="162" y="609"/>
                  </a:cubicBezTo>
                  <a:cubicBezTo>
                    <a:pt x="169" y="624"/>
                    <a:pt x="172" y="629"/>
                    <a:pt x="172" y="629"/>
                  </a:cubicBezTo>
                  <a:cubicBezTo>
                    <a:pt x="173" y="629"/>
                    <a:pt x="162" y="602"/>
                    <a:pt x="162" y="586"/>
                  </a:cubicBezTo>
                  <a:lnTo>
                    <a:pt x="162" y="586"/>
                  </a:lnTo>
                  <a:cubicBezTo>
                    <a:pt x="162" y="587"/>
                    <a:pt x="162" y="609"/>
                    <a:pt x="185" y="609"/>
                  </a:cubicBezTo>
                  <a:cubicBezTo>
                    <a:pt x="185" y="656"/>
                    <a:pt x="231" y="679"/>
                    <a:pt x="231" y="702"/>
                  </a:cubicBezTo>
                  <a:cubicBezTo>
                    <a:pt x="254" y="817"/>
                    <a:pt x="277" y="910"/>
                    <a:pt x="277" y="1025"/>
                  </a:cubicBezTo>
                  <a:lnTo>
                    <a:pt x="277" y="933"/>
                  </a:lnTo>
                  <a:cubicBezTo>
                    <a:pt x="300" y="1048"/>
                    <a:pt x="300" y="1164"/>
                    <a:pt x="300" y="1279"/>
                  </a:cubicBezTo>
                  <a:cubicBezTo>
                    <a:pt x="300" y="1417"/>
                    <a:pt x="462" y="1579"/>
                    <a:pt x="601" y="1579"/>
                  </a:cubicBezTo>
                  <a:cubicBezTo>
                    <a:pt x="739" y="1579"/>
                    <a:pt x="878" y="1464"/>
                    <a:pt x="878" y="1279"/>
                  </a:cubicBezTo>
                  <a:cubicBezTo>
                    <a:pt x="878" y="886"/>
                    <a:pt x="831" y="494"/>
                    <a:pt x="624" y="148"/>
                  </a:cubicBezTo>
                  <a:cubicBezTo>
                    <a:pt x="560" y="52"/>
                    <a:pt x="463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93"/>
            <p:cNvSpPr/>
            <p:nvPr/>
          </p:nvSpPr>
          <p:spPr>
            <a:xfrm flipH="1">
              <a:off x="6916092" y="3065441"/>
              <a:ext cx="50309" cy="101845"/>
            </a:xfrm>
            <a:custGeom>
              <a:rect b="b" l="l" r="r" t="t"/>
              <a:pathLst>
                <a:path extrusionOk="0" h="1498" w="740">
                  <a:moveTo>
                    <a:pt x="242" y="0"/>
                  </a:moveTo>
                  <a:cubicBezTo>
                    <a:pt x="216" y="0"/>
                    <a:pt x="189" y="3"/>
                    <a:pt x="162" y="10"/>
                  </a:cubicBezTo>
                  <a:cubicBezTo>
                    <a:pt x="116" y="33"/>
                    <a:pt x="24" y="56"/>
                    <a:pt x="0" y="148"/>
                  </a:cubicBezTo>
                  <a:lnTo>
                    <a:pt x="0" y="356"/>
                  </a:lnTo>
                  <a:cubicBezTo>
                    <a:pt x="47" y="679"/>
                    <a:pt x="116" y="956"/>
                    <a:pt x="162" y="1280"/>
                  </a:cubicBezTo>
                  <a:cubicBezTo>
                    <a:pt x="201" y="1397"/>
                    <a:pt x="323" y="1498"/>
                    <a:pt x="444" y="1498"/>
                  </a:cubicBezTo>
                  <a:cubicBezTo>
                    <a:pt x="466" y="1498"/>
                    <a:pt x="487" y="1494"/>
                    <a:pt x="508" y="1487"/>
                  </a:cubicBezTo>
                  <a:cubicBezTo>
                    <a:pt x="670" y="1418"/>
                    <a:pt x="739" y="1280"/>
                    <a:pt x="716" y="1141"/>
                  </a:cubicBezTo>
                  <a:cubicBezTo>
                    <a:pt x="670" y="818"/>
                    <a:pt x="601" y="518"/>
                    <a:pt x="555" y="218"/>
                  </a:cubicBezTo>
                  <a:cubicBezTo>
                    <a:pt x="555" y="148"/>
                    <a:pt x="462" y="79"/>
                    <a:pt x="393" y="33"/>
                  </a:cubicBezTo>
                  <a:cubicBezTo>
                    <a:pt x="360" y="17"/>
                    <a:pt x="305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93"/>
            <p:cNvSpPr/>
            <p:nvPr/>
          </p:nvSpPr>
          <p:spPr>
            <a:xfrm flipH="1">
              <a:off x="7146829" y="3081085"/>
              <a:ext cx="55000" cy="86208"/>
            </a:xfrm>
            <a:custGeom>
              <a:rect b="b" l="l" r="r" t="t"/>
              <a:pathLst>
                <a:path extrusionOk="0" h="1268" w="809">
                  <a:moveTo>
                    <a:pt x="320" y="0"/>
                  </a:moveTo>
                  <a:cubicBezTo>
                    <a:pt x="298" y="0"/>
                    <a:pt x="276" y="3"/>
                    <a:pt x="254" y="10"/>
                  </a:cubicBezTo>
                  <a:cubicBezTo>
                    <a:pt x="93" y="57"/>
                    <a:pt x="0" y="195"/>
                    <a:pt x="47" y="357"/>
                  </a:cubicBezTo>
                  <a:lnTo>
                    <a:pt x="231" y="1049"/>
                  </a:lnTo>
                  <a:cubicBezTo>
                    <a:pt x="251" y="1167"/>
                    <a:pt x="386" y="1268"/>
                    <a:pt x="512" y="1268"/>
                  </a:cubicBezTo>
                  <a:cubicBezTo>
                    <a:pt x="534" y="1268"/>
                    <a:pt x="556" y="1264"/>
                    <a:pt x="578" y="1257"/>
                  </a:cubicBezTo>
                  <a:cubicBezTo>
                    <a:pt x="716" y="1188"/>
                    <a:pt x="808" y="1049"/>
                    <a:pt x="785" y="911"/>
                  </a:cubicBezTo>
                  <a:lnTo>
                    <a:pt x="601" y="218"/>
                  </a:lnTo>
                  <a:cubicBezTo>
                    <a:pt x="581" y="101"/>
                    <a:pt x="446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93"/>
            <p:cNvSpPr/>
            <p:nvPr/>
          </p:nvSpPr>
          <p:spPr>
            <a:xfrm flipH="1">
              <a:off x="7366553" y="3238130"/>
              <a:ext cx="55000" cy="93891"/>
            </a:xfrm>
            <a:custGeom>
              <a:rect b="b" l="l" r="r" t="t"/>
              <a:pathLst>
                <a:path extrusionOk="0" h="1381" w="809">
                  <a:moveTo>
                    <a:pt x="301" y="0"/>
                  </a:moveTo>
                  <a:cubicBezTo>
                    <a:pt x="279" y="0"/>
                    <a:pt x="256" y="3"/>
                    <a:pt x="231" y="9"/>
                  </a:cubicBezTo>
                  <a:cubicBezTo>
                    <a:pt x="46" y="55"/>
                    <a:pt x="0" y="194"/>
                    <a:pt x="23" y="356"/>
                  </a:cubicBezTo>
                  <a:cubicBezTo>
                    <a:pt x="93" y="609"/>
                    <a:pt x="139" y="910"/>
                    <a:pt x="208" y="1164"/>
                  </a:cubicBezTo>
                  <a:cubicBezTo>
                    <a:pt x="208" y="1233"/>
                    <a:pt x="277" y="1325"/>
                    <a:pt x="347" y="1348"/>
                  </a:cubicBezTo>
                  <a:cubicBezTo>
                    <a:pt x="379" y="1365"/>
                    <a:pt x="435" y="1381"/>
                    <a:pt x="497" y="1381"/>
                  </a:cubicBezTo>
                  <a:cubicBezTo>
                    <a:pt x="523" y="1381"/>
                    <a:pt x="550" y="1378"/>
                    <a:pt x="577" y="1371"/>
                  </a:cubicBezTo>
                  <a:cubicBezTo>
                    <a:pt x="716" y="1325"/>
                    <a:pt x="808" y="1164"/>
                    <a:pt x="785" y="1025"/>
                  </a:cubicBezTo>
                  <a:cubicBezTo>
                    <a:pt x="716" y="771"/>
                    <a:pt x="670" y="471"/>
                    <a:pt x="600" y="217"/>
                  </a:cubicBezTo>
                  <a:cubicBezTo>
                    <a:pt x="600" y="171"/>
                    <a:pt x="508" y="78"/>
                    <a:pt x="462" y="55"/>
                  </a:cubicBezTo>
                  <a:cubicBezTo>
                    <a:pt x="411" y="22"/>
                    <a:pt x="36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93"/>
            <p:cNvSpPr/>
            <p:nvPr/>
          </p:nvSpPr>
          <p:spPr>
            <a:xfrm flipH="1">
              <a:off x="6994614" y="3381713"/>
              <a:ext cx="43986" cy="95658"/>
            </a:xfrm>
            <a:custGeom>
              <a:rect b="b" l="l" r="r" t="t"/>
              <a:pathLst>
                <a:path extrusionOk="0" h="1407" w="647">
                  <a:moveTo>
                    <a:pt x="344" y="1"/>
                  </a:moveTo>
                  <a:cubicBezTo>
                    <a:pt x="314" y="1"/>
                    <a:pt x="283" y="7"/>
                    <a:pt x="254" y="21"/>
                  </a:cubicBezTo>
                  <a:cubicBezTo>
                    <a:pt x="70" y="90"/>
                    <a:pt x="0" y="252"/>
                    <a:pt x="24" y="391"/>
                  </a:cubicBezTo>
                  <a:cubicBezTo>
                    <a:pt x="24" y="437"/>
                    <a:pt x="47" y="506"/>
                    <a:pt x="47" y="552"/>
                  </a:cubicBezTo>
                  <a:lnTo>
                    <a:pt x="47" y="483"/>
                  </a:lnTo>
                  <a:cubicBezTo>
                    <a:pt x="70" y="668"/>
                    <a:pt x="70" y="899"/>
                    <a:pt x="70" y="1106"/>
                  </a:cubicBezTo>
                  <a:cubicBezTo>
                    <a:pt x="70" y="1245"/>
                    <a:pt x="231" y="1406"/>
                    <a:pt x="370" y="1406"/>
                  </a:cubicBezTo>
                  <a:cubicBezTo>
                    <a:pt x="508" y="1406"/>
                    <a:pt x="647" y="1291"/>
                    <a:pt x="647" y="1106"/>
                  </a:cubicBezTo>
                  <a:cubicBezTo>
                    <a:pt x="647" y="829"/>
                    <a:pt x="647" y="506"/>
                    <a:pt x="601" y="206"/>
                  </a:cubicBezTo>
                  <a:cubicBezTo>
                    <a:pt x="582" y="96"/>
                    <a:pt x="462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93"/>
            <p:cNvSpPr/>
            <p:nvPr/>
          </p:nvSpPr>
          <p:spPr>
            <a:xfrm flipH="1">
              <a:off x="6705819" y="3265391"/>
              <a:ext cx="39295" cy="94231"/>
            </a:xfrm>
            <a:custGeom>
              <a:rect b="b" l="l" r="r" t="t"/>
              <a:pathLst>
                <a:path extrusionOk="0" h="1386" w="578">
                  <a:moveTo>
                    <a:pt x="301" y="1"/>
                  </a:moveTo>
                  <a:cubicBezTo>
                    <a:pt x="116" y="24"/>
                    <a:pt x="1" y="139"/>
                    <a:pt x="1" y="278"/>
                  </a:cubicBezTo>
                  <a:lnTo>
                    <a:pt x="1" y="1086"/>
                  </a:lnTo>
                  <a:cubicBezTo>
                    <a:pt x="1" y="1224"/>
                    <a:pt x="139" y="1386"/>
                    <a:pt x="301" y="1386"/>
                  </a:cubicBezTo>
                  <a:cubicBezTo>
                    <a:pt x="439" y="1386"/>
                    <a:pt x="578" y="1270"/>
                    <a:pt x="578" y="1086"/>
                  </a:cubicBezTo>
                  <a:lnTo>
                    <a:pt x="578" y="278"/>
                  </a:lnTo>
                  <a:cubicBezTo>
                    <a:pt x="578" y="139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93"/>
            <p:cNvSpPr/>
            <p:nvPr/>
          </p:nvSpPr>
          <p:spPr>
            <a:xfrm flipH="1">
              <a:off x="7230041" y="3438957"/>
              <a:ext cx="62818" cy="95590"/>
            </a:xfrm>
            <a:custGeom>
              <a:rect b="b" l="l" r="r" t="t"/>
              <a:pathLst>
                <a:path extrusionOk="0" h="1406" w="924">
                  <a:moveTo>
                    <a:pt x="346" y="1"/>
                  </a:moveTo>
                  <a:cubicBezTo>
                    <a:pt x="285" y="1"/>
                    <a:pt x="218" y="17"/>
                    <a:pt x="185" y="33"/>
                  </a:cubicBezTo>
                  <a:cubicBezTo>
                    <a:pt x="47" y="126"/>
                    <a:pt x="0" y="287"/>
                    <a:pt x="70" y="449"/>
                  </a:cubicBezTo>
                  <a:cubicBezTo>
                    <a:pt x="89" y="508"/>
                    <a:pt x="142" y="567"/>
                    <a:pt x="172" y="639"/>
                  </a:cubicBezTo>
                  <a:lnTo>
                    <a:pt x="172" y="639"/>
                  </a:lnTo>
                  <a:cubicBezTo>
                    <a:pt x="158" y="620"/>
                    <a:pt x="139" y="611"/>
                    <a:pt x="139" y="611"/>
                  </a:cubicBezTo>
                  <a:lnTo>
                    <a:pt x="139" y="611"/>
                  </a:lnTo>
                  <a:cubicBezTo>
                    <a:pt x="231" y="818"/>
                    <a:pt x="300" y="980"/>
                    <a:pt x="324" y="1188"/>
                  </a:cubicBezTo>
                  <a:cubicBezTo>
                    <a:pt x="324" y="1257"/>
                    <a:pt x="416" y="1326"/>
                    <a:pt x="462" y="1372"/>
                  </a:cubicBezTo>
                  <a:cubicBezTo>
                    <a:pt x="511" y="1389"/>
                    <a:pt x="572" y="1405"/>
                    <a:pt x="627" y="1405"/>
                  </a:cubicBezTo>
                  <a:cubicBezTo>
                    <a:pt x="650" y="1405"/>
                    <a:pt x="673" y="1402"/>
                    <a:pt x="693" y="1396"/>
                  </a:cubicBezTo>
                  <a:cubicBezTo>
                    <a:pt x="855" y="1326"/>
                    <a:pt x="924" y="1188"/>
                    <a:pt x="901" y="1049"/>
                  </a:cubicBezTo>
                  <a:cubicBezTo>
                    <a:pt x="855" y="726"/>
                    <a:pt x="716" y="449"/>
                    <a:pt x="578" y="149"/>
                  </a:cubicBezTo>
                  <a:cubicBezTo>
                    <a:pt x="554" y="103"/>
                    <a:pt x="462" y="33"/>
                    <a:pt x="416" y="10"/>
                  </a:cubicBezTo>
                  <a:cubicBezTo>
                    <a:pt x="396" y="4"/>
                    <a:pt x="371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93"/>
            <p:cNvSpPr/>
            <p:nvPr/>
          </p:nvSpPr>
          <p:spPr>
            <a:xfrm flipH="1">
              <a:off x="6785835" y="3591243"/>
              <a:ext cx="43986" cy="123533"/>
            </a:xfrm>
            <a:custGeom>
              <a:rect b="b" l="l" r="r" t="t"/>
              <a:pathLst>
                <a:path extrusionOk="0" h="1817" w="647">
                  <a:moveTo>
                    <a:pt x="281" y="1"/>
                  </a:moveTo>
                  <a:cubicBezTo>
                    <a:pt x="257" y="1"/>
                    <a:pt x="233" y="4"/>
                    <a:pt x="208" y="10"/>
                  </a:cubicBezTo>
                  <a:cubicBezTo>
                    <a:pt x="162" y="56"/>
                    <a:pt x="69" y="79"/>
                    <a:pt x="46" y="171"/>
                  </a:cubicBezTo>
                  <a:cubicBezTo>
                    <a:pt x="0" y="241"/>
                    <a:pt x="0" y="310"/>
                    <a:pt x="46" y="402"/>
                  </a:cubicBezTo>
                  <a:lnTo>
                    <a:pt x="46" y="472"/>
                  </a:lnTo>
                  <a:lnTo>
                    <a:pt x="46" y="633"/>
                  </a:lnTo>
                  <a:lnTo>
                    <a:pt x="46" y="910"/>
                  </a:lnTo>
                  <a:lnTo>
                    <a:pt x="46" y="1210"/>
                  </a:lnTo>
                  <a:lnTo>
                    <a:pt x="46" y="1349"/>
                  </a:lnTo>
                  <a:lnTo>
                    <a:pt x="46" y="1395"/>
                  </a:lnTo>
                  <a:lnTo>
                    <a:pt x="46" y="1441"/>
                  </a:lnTo>
                  <a:cubicBezTo>
                    <a:pt x="46" y="1510"/>
                    <a:pt x="46" y="1580"/>
                    <a:pt x="69" y="1672"/>
                  </a:cubicBezTo>
                  <a:cubicBezTo>
                    <a:pt x="92" y="1718"/>
                    <a:pt x="185" y="1787"/>
                    <a:pt x="231" y="1811"/>
                  </a:cubicBezTo>
                  <a:cubicBezTo>
                    <a:pt x="256" y="1814"/>
                    <a:pt x="282" y="1816"/>
                    <a:pt x="307" y="1816"/>
                  </a:cubicBezTo>
                  <a:cubicBezTo>
                    <a:pt x="445" y="1816"/>
                    <a:pt x="577" y="1759"/>
                    <a:pt x="577" y="1603"/>
                  </a:cubicBezTo>
                  <a:cubicBezTo>
                    <a:pt x="623" y="1372"/>
                    <a:pt x="647" y="1141"/>
                    <a:pt x="647" y="910"/>
                  </a:cubicBezTo>
                  <a:cubicBezTo>
                    <a:pt x="647" y="679"/>
                    <a:pt x="623" y="448"/>
                    <a:pt x="577" y="218"/>
                  </a:cubicBezTo>
                  <a:cubicBezTo>
                    <a:pt x="577" y="171"/>
                    <a:pt x="508" y="79"/>
                    <a:pt x="439" y="56"/>
                  </a:cubicBezTo>
                  <a:cubicBezTo>
                    <a:pt x="405" y="22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93"/>
            <p:cNvSpPr/>
            <p:nvPr/>
          </p:nvSpPr>
          <p:spPr>
            <a:xfrm flipH="1">
              <a:off x="7104475" y="3643047"/>
              <a:ext cx="43986" cy="98038"/>
            </a:xfrm>
            <a:custGeom>
              <a:rect b="b" l="l" r="r" t="t"/>
              <a:pathLst>
                <a:path extrusionOk="0" h="1442" w="647">
                  <a:moveTo>
                    <a:pt x="297" y="0"/>
                  </a:moveTo>
                  <a:cubicBezTo>
                    <a:pt x="274" y="0"/>
                    <a:pt x="252" y="3"/>
                    <a:pt x="231" y="10"/>
                  </a:cubicBezTo>
                  <a:cubicBezTo>
                    <a:pt x="47" y="102"/>
                    <a:pt x="0" y="241"/>
                    <a:pt x="23" y="379"/>
                  </a:cubicBezTo>
                  <a:cubicBezTo>
                    <a:pt x="23" y="448"/>
                    <a:pt x="47" y="471"/>
                    <a:pt x="47" y="518"/>
                  </a:cubicBezTo>
                  <a:lnTo>
                    <a:pt x="47" y="448"/>
                  </a:lnTo>
                  <a:cubicBezTo>
                    <a:pt x="70" y="679"/>
                    <a:pt x="70" y="933"/>
                    <a:pt x="70" y="1164"/>
                  </a:cubicBezTo>
                  <a:cubicBezTo>
                    <a:pt x="70" y="1303"/>
                    <a:pt x="231" y="1441"/>
                    <a:pt x="370" y="1441"/>
                  </a:cubicBezTo>
                  <a:cubicBezTo>
                    <a:pt x="508" y="1441"/>
                    <a:pt x="647" y="1326"/>
                    <a:pt x="647" y="1164"/>
                  </a:cubicBezTo>
                  <a:cubicBezTo>
                    <a:pt x="647" y="841"/>
                    <a:pt x="647" y="518"/>
                    <a:pt x="601" y="217"/>
                  </a:cubicBezTo>
                  <a:cubicBezTo>
                    <a:pt x="601" y="148"/>
                    <a:pt x="508" y="56"/>
                    <a:pt x="462" y="33"/>
                  </a:cubicBezTo>
                  <a:cubicBezTo>
                    <a:pt x="413" y="16"/>
                    <a:pt x="353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93"/>
            <p:cNvSpPr/>
            <p:nvPr/>
          </p:nvSpPr>
          <p:spPr>
            <a:xfrm flipH="1">
              <a:off x="7376003" y="3682274"/>
              <a:ext cx="58127" cy="72883"/>
            </a:xfrm>
            <a:custGeom>
              <a:rect b="b" l="l" r="r" t="t"/>
              <a:pathLst>
                <a:path extrusionOk="0" h="1072" w="855">
                  <a:moveTo>
                    <a:pt x="311" y="0"/>
                  </a:moveTo>
                  <a:cubicBezTo>
                    <a:pt x="285" y="0"/>
                    <a:pt x="258" y="3"/>
                    <a:pt x="231" y="10"/>
                  </a:cubicBezTo>
                  <a:cubicBezTo>
                    <a:pt x="185" y="33"/>
                    <a:pt x="93" y="56"/>
                    <a:pt x="70" y="148"/>
                  </a:cubicBezTo>
                  <a:cubicBezTo>
                    <a:pt x="47" y="241"/>
                    <a:pt x="1" y="333"/>
                    <a:pt x="47" y="379"/>
                  </a:cubicBezTo>
                  <a:cubicBezTo>
                    <a:pt x="93" y="587"/>
                    <a:pt x="185" y="818"/>
                    <a:pt x="347" y="979"/>
                  </a:cubicBezTo>
                  <a:cubicBezTo>
                    <a:pt x="416" y="1049"/>
                    <a:pt x="508" y="1072"/>
                    <a:pt x="555" y="1072"/>
                  </a:cubicBezTo>
                  <a:cubicBezTo>
                    <a:pt x="624" y="1072"/>
                    <a:pt x="693" y="1049"/>
                    <a:pt x="762" y="979"/>
                  </a:cubicBezTo>
                  <a:cubicBezTo>
                    <a:pt x="809" y="933"/>
                    <a:pt x="855" y="864"/>
                    <a:pt x="855" y="795"/>
                  </a:cubicBezTo>
                  <a:cubicBezTo>
                    <a:pt x="855" y="702"/>
                    <a:pt x="809" y="633"/>
                    <a:pt x="762" y="587"/>
                  </a:cubicBezTo>
                  <a:cubicBezTo>
                    <a:pt x="716" y="564"/>
                    <a:pt x="716" y="564"/>
                    <a:pt x="716" y="518"/>
                  </a:cubicBezTo>
                  <a:lnTo>
                    <a:pt x="716" y="518"/>
                  </a:lnTo>
                  <a:lnTo>
                    <a:pt x="785" y="587"/>
                  </a:lnTo>
                  <a:cubicBezTo>
                    <a:pt x="729" y="531"/>
                    <a:pt x="703" y="490"/>
                    <a:pt x="683" y="427"/>
                  </a:cubicBezTo>
                  <a:lnTo>
                    <a:pt x="683" y="427"/>
                  </a:lnTo>
                  <a:cubicBezTo>
                    <a:pt x="689" y="439"/>
                    <a:pt x="693" y="448"/>
                    <a:pt x="693" y="448"/>
                  </a:cubicBezTo>
                  <a:cubicBezTo>
                    <a:pt x="670" y="379"/>
                    <a:pt x="647" y="287"/>
                    <a:pt x="624" y="218"/>
                  </a:cubicBezTo>
                  <a:cubicBezTo>
                    <a:pt x="578" y="148"/>
                    <a:pt x="555" y="56"/>
                    <a:pt x="462" y="33"/>
                  </a:cubicBezTo>
                  <a:cubicBezTo>
                    <a:pt x="430" y="17"/>
                    <a:pt x="374" y="0"/>
                    <a:pt x="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800">
        <p:fade thruBlk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5" name="Google Shape;2475;p94"/>
          <p:cNvGrpSpPr/>
          <p:nvPr/>
        </p:nvGrpSpPr>
        <p:grpSpPr>
          <a:xfrm>
            <a:off x="3329459" y="1153137"/>
            <a:ext cx="5106830" cy="3219074"/>
            <a:chOff x="235800" y="830650"/>
            <a:chExt cx="6978450" cy="4588844"/>
          </a:xfrm>
        </p:grpSpPr>
        <p:sp>
          <p:nvSpPr>
            <p:cNvPr id="2476" name="Google Shape;2476;p94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94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94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94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94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94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2" name="Google Shape;2482;p94"/>
          <p:cNvGrpSpPr/>
          <p:nvPr/>
        </p:nvGrpSpPr>
        <p:grpSpPr>
          <a:xfrm>
            <a:off x="6234873" y="1924802"/>
            <a:ext cx="189489" cy="332132"/>
            <a:chOff x="5720523" y="2453152"/>
            <a:chExt cx="189489" cy="332132"/>
          </a:xfrm>
        </p:grpSpPr>
        <p:sp>
          <p:nvSpPr>
            <p:cNvPr id="2483" name="Google Shape;2483;p94"/>
            <p:cNvSpPr/>
            <p:nvPr/>
          </p:nvSpPr>
          <p:spPr>
            <a:xfrm>
              <a:off x="5720523" y="2453152"/>
              <a:ext cx="189489" cy="332132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94"/>
            <p:cNvSpPr/>
            <p:nvPr/>
          </p:nvSpPr>
          <p:spPr>
            <a:xfrm>
              <a:off x="5743903" y="2474523"/>
              <a:ext cx="142768" cy="132185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5" name="Google Shape;2485;p94"/>
          <p:cNvGrpSpPr/>
          <p:nvPr/>
        </p:nvGrpSpPr>
        <p:grpSpPr>
          <a:xfrm>
            <a:off x="4698698" y="3210089"/>
            <a:ext cx="189461" cy="332121"/>
            <a:chOff x="5171873" y="3429114"/>
            <a:chExt cx="189461" cy="332121"/>
          </a:xfrm>
        </p:grpSpPr>
        <p:sp>
          <p:nvSpPr>
            <p:cNvPr id="2486" name="Google Shape;2486;p94"/>
            <p:cNvSpPr/>
            <p:nvPr/>
          </p:nvSpPr>
          <p:spPr>
            <a:xfrm>
              <a:off x="5171873" y="3429114"/>
              <a:ext cx="189461" cy="332121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94"/>
            <p:cNvSpPr/>
            <p:nvPr/>
          </p:nvSpPr>
          <p:spPr>
            <a:xfrm>
              <a:off x="5195253" y="3450486"/>
              <a:ext cx="142747" cy="132180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8" name="Google Shape;2488;p94"/>
          <p:cNvGrpSpPr/>
          <p:nvPr/>
        </p:nvGrpSpPr>
        <p:grpSpPr>
          <a:xfrm>
            <a:off x="4164498" y="2204714"/>
            <a:ext cx="189461" cy="332121"/>
            <a:chOff x="4581023" y="2527014"/>
            <a:chExt cx="189461" cy="332121"/>
          </a:xfrm>
        </p:grpSpPr>
        <p:sp>
          <p:nvSpPr>
            <p:cNvPr id="2489" name="Google Shape;2489;p94"/>
            <p:cNvSpPr/>
            <p:nvPr/>
          </p:nvSpPr>
          <p:spPr>
            <a:xfrm>
              <a:off x="4581023" y="2527014"/>
              <a:ext cx="189461" cy="332121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94"/>
            <p:cNvSpPr/>
            <p:nvPr/>
          </p:nvSpPr>
          <p:spPr>
            <a:xfrm>
              <a:off x="4604403" y="2548386"/>
              <a:ext cx="142747" cy="132180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1" name="Google Shape;2491;p94"/>
          <p:cNvSpPr txBox="1"/>
          <p:nvPr/>
        </p:nvSpPr>
        <p:spPr>
          <a:xfrm>
            <a:off x="272300" y="1698025"/>
            <a:ext cx="29295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Graph theory is used to find shortest path in road or a network. In Google Maps, various locations are represented as vertices or nodes and the roads are represented as edges and graph theory is used to find the shortest path between two nodes.</a:t>
            </a:r>
            <a:endParaRPr>
              <a:solidFill>
                <a:schemeClr val="dk2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492" name="Google Shape;2492;p94"/>
          <p:cNvSpPr txBox="1"/>
          <p:nvPr/>
        </p:nvSpPr>
        <p:spPr>
          <a:xfrm>
            <a:off x="1257450" y="425850"/>
            <a:ext cx="66291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Google Maps – it’s just one big graph </a:t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493" name="Google Shape;2493;p94"/>
          <p:cNvSpPr/>
          <p:nvPr/>
        </p:nvSpPr>
        <p:spPr>
          <a:xfrm>
            <a:off x="4164498" y="2153464"/>
            <a:ext cx="2158575" cy="1353725"/>
          </a:xfrm>
          <a:custGeom>
            <a:rect b="b" l="l" r="r" t="t"/>
            <a:pathLst>
              <a:path extrusionOk="0" h="54149" w="86343">
                <a:moveTo>
                  <a:pt x="3037" y="12516"/>
                </a:moveTo>
                <a:cubicBezTo>
                  <a:pt x="13197" y="3944"/>
                  <a:pt x="82412" y="-4311"/>
                  <a:pt x="86095" y="2610"/>
                </a:cubicBezTo>
                <a:cubicBezTo>
                  <a:pt x="89778" y="9532"/>
                  <a:pt x="38978" y="52394"/>
                  <a:pt x="25135" y="54045"/>
                </a:cubicBezTo>
                <a:cubicBezTo>
                  <a:pt x="11292" y="55696"/>
                  <a:pt x="-7123" y="21089"/>
                  <a:pt x="3037" y="12516"/>
                </a:cubicBezTo>
                <a:close/>
              </a:path>
            </a:pathLst>
          </a:cu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8" name="Google Shape;2498;p95"/>
          <p:cNvGrpSpPr/>
          <p:nvPr/>
        </p:nvGrpSpPr>
        <p:grpSpPr>
          <a:xfrm>
            <a:off x="2886091" y="1376859"/>
            <a:ext cx="5467627" cy="2552232"/>
            <a:chOff x="3247913" y="1803600"/>
            <a:chExt cx="5021700" cy="1906500"/>
          </a:xfrm>
        </p:grpSpPr>
        <p:sp>
          <p:nvSpPr>
            <p:cNvPr id="2499" name="Google Shape;2499;p95"/>
            <p:cNvSpPr/>
            <p:nvPr/>
          </p:nvSpPr>
          <p:spPr>
            <a:xfrm>
              <a:off x="3247913" y="1803600"/>
              <a:ext cx="50217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95"/>
            <p:cNvSpPr/>
            <p:nvPr/>
          </p:nvSpPr>
          <p:spPr>
            <a:xfrm>
              <a:off x="774671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95"/>
            <p:cNvSpPr/>
            <p:nvPr/>
          </p:nvSpPr>
          <p:spPr>
            <a:xfrm>
              <a:off x="7904538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95"/>
            <p:cNvSpPr/>
            <p:nvPr/>
          </p:nvSpPr>
          <p:spPr>
            <a:xfrm>
              <a:off x="806236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95"/>
            <p:cNvSpPr/>
            <p:nvPr/>
          </p:nvSpPr>
          <p:spPr>
            <a:xfrm>
              <a:off x="3247913" y="2104200"/>
              <a:ext cx="5021700" cy="16059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4" name="Google Shape;2504;p95"/>
          <p:cNvSpPr txBox="1"/>
          <p:nvPr>
            <p:ph type="title"/>
          </p:nvPr>
        </p:nvSpPr>
        <p:spPr>
          <a:xfrm>
            <a:off x="5829525" y="182237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2GIS</a:t>
            </a:r>
            <a:endParaRPr sz="2700"/>
          </a:p>
        </p:txBody>
      </p:sp>
      <p:sp>
        <p:nvSpPr>
          <p:cNvPr id="2505" name="Google Shape;2505;p95"/>
          <p:cNvSpPr txBox="1"/>
          <p:nvPr>
            <p:ph idx="1" type="subTitle"/>
          </p:nvPr>
        </p:nvSpPr>
        <p:spPr>
          <a:xfrm>
            <a:off x="4270425" y="2436175"/>
            <a:ext cx="38955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Jura Light"/>
                <a:ea typeface="Jura Light"/>
                <a:cs typeface="Jura Light"/>
                <a:sym typeface="Jura Light"/>
              </a:rPr>
              <a:t>Dijkstra’s algorithm and Prim’s algorithm is used to determine the shortest distance between any two vertices, with the aid of imaging.</a:t>
            </a:r>
            <a:endParaRPr>
              <a:latin typeface="Jura Light"/>
              <a:ea typeface="Jura Light"/>
              <a:cs typeface="Jura Light"/>
              <a:sym typeface="Jura Light"/>
            </a:endParaRPr>
          </a:p>
        </p:txBody>
      </p:sp>
      <p:pic>
        <p:nvPicPr>
          <p:cNvPr id="2506" name="Google Shape;250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63" y="374100"/>
            <a:ext cx="2682600" cy="47694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1" name="Google Shape;2511;p96"/>
          <p:cNvPicPr preferRelativeResize="0"/>
          <p:nvPr/>
        </p:nvPicPr>
        <p:blipFill rotWithShape="1">
          <a:blip r:embed="rId3">
            <a:alphaModFix/>
          </a:blip>
          <a:srcRect b="6853" l="0" r="0" t="11360"/>
          <a:stretch/>
        </p:blipFill>
        <p:spPr>
          <a:xfrm>
            <a:off x="3274450" y="478200"/>
            <a:ext cx="2376000" cy="41871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8280000" dist="161925">
              <a:srgbClr val="000000">
                <a:alpha val="31000"/>
              </a:srgbClr>
            </a:outerShdw>
          </a:effectLst>
        </p:spPr>
      </p:pic>
      <p:pic>
        <p:nvPicPr>
          <p:cNvPr id="2512" name="Google Shape;2512;p96"/>
          <p:cNvPicPr preferRelativeResize="0"/>
          <p:nvPr/>
        </p:nvPicPr>
        <p:blipFill rotWithShape="1">
          <a:blip r:embed="rId4">
            <a:alphaModFix/>
          </a:blip>
          <a:srcRect b="7663" l="0" r="0" t="10550"/>
          <a:stretch/>
        </p:blipFill>
        <p:spPr>
          <a:xfrm>
            <a:off x="520425" y="468300"/>
            <a:ext cx="2376000" cy="4206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8280000" dist="161925">
              <a:srgbClr val="000000">
                <a:alpha val="31000"/>
              </a:srgbClr>
            </a:outerShdw>
          </a:effectLst>
        </p:spPr>
      </p:pic>
      <p:sp>
        <p:nvSpPr>
          <p:cNvPr id="2513" name="Google Shape;2513;p96"/>
          <p:cNvSpPr txBox="1"/>
          <p:nvPr>
            <p:ph type="title"/>
          </p:nvPr>
        </p:nvSpPr>
        <p:spPr>
          <a:xfrm>
            <a:off x="13602575" y="203517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2GIS</a:t>
            </a:r>
            <a:endParaRPr sz="2700"/>
          </a:p>
        </p:txBody>
      </p:sp>
      <p:sp>
        <p:nvSpPr>
          <p:cNvPr id="2514" name="Google Shape;2514;p96"/>
          <p:cNvSpPr txBox="1"/>
          <p:nvPr>
            <p:ph idx="1" type="subTitle"/>
          </p:nvPr>
        </p:nvSpPr>
        <p:spPr>
          <a:xfrm>
            <a:off x="12230975" y="2693350"/>
            <a:ext cx="37080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96"/>
          <p:cNvSpPr/>
          <p:nvPr/>
        </p:nvSpPr>
        <p:spPr>
          <a:xfrm>
            <a:off x="2447925" y="1706925"/>
            <a:ext cx="1495500" cy="390600"/>
          </a:xfrm>
          <a:prstGeom prst="roundRect">
            <a:avLst>
              <a:gd fmla="val 16667" name="adj"/>
            </a:avLst>
          </a:prstGeom>
          <a:solidFill>
            <a:srgbClr val="9B6BF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640000" dist="114300">
              <a:srgbClr val="000000">
                <a:alpha val="4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Shortest way</a:t>
            </a:r>
            <a:endParaRPr b="1">
              <a:solidFill>
                <a:srgbClr val="FFFFFF"/>
              </a:solidFill>
              <a:latin typeface="Jura"/>
              <a:ea typeface="Jura"/>
              <a:cs typeface="Jura"/>
              <a:sym typeface="Jura"/>
            </a:endParaRPr>
          </a:p>
        </p:txBody>
      </p:sp>
      <p:cxnSp>
        <p:nvCxnSpPr>
          <p:cNvPr id="2516" name="Google Shape;2516;p96"/>
          <p:cNvCxnSpPr>
            <a:stCxn id="2515" idx="1"/>
          </p:cNvCxnSpPr>
          <p:nvPr/>
        </p:nvCxnSpPr>
        <p:spPr>
          <a:xfrm flipH="1">
            <a:off x="1943025" y="1902225"/>
            <a:ext cx="504900" cy="395400"/>
          </a:xfrm>
          <a:prstGeom prst="straightConnector1">
            <a:avLst/>
          </a:prstGeom>
          <a:noFill/>
          <a:ln cap="flat" cmpd="sng" w="9525">
            <a:solidFill>
              <a:srgbClr val="5F46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7" name="Google Shape;2517;p96"/>
          <p:cNvCxnSpPr>
            <a:stCxn id="2515" idx="3"/>
          </p:cNvCxnSpPr>
          <p:nvPr/>
        </p:nvCxnSpPr>
        <p:spPr>
          <a:xfrm>
            <a:off x="3943425" y="1902225"/>
            <a:ext cx="762000" cy="500100"/>
          </a:xfrm>
          <a:prstGeom prst="straightConnector1">
            <a:avLst/>
          </a:prstGeom>
          <a:noFill/>
          <a:ln cap="flat" cmpd="sng" w="9525">
            <a:solidFill>
              <a:srgbClr val="5F469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18" name="Google Shape;2518;p96"/>
          <p:cNvPicPr preferRelativeResize="0"/>
          <p:nvPr/>
        </p:nvPicPr>
        <p:blipFill rotWithShape="1">
          <a:blip r:embed="rId5">
            <a:alphaModFix/>
          </a:blip>
          <a:srcRect b="3378" l="0" r="3194" t="12799"/>
          <a:stretch/>
        </p:blipFill>
        <p:spPr>
          <a:xfrm>
            <a:off x="6028475" y="468375"/>
            <a:ext cx="2601900" cy="4206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8280000" dist="161925">
              <a:srgbClr val="000000">
                <a:alpha val="31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97"/>
          <p:cNvSpPr txBox="1"/>
          <p:nvPr>
            <p:ph type="title"/>
          </p:nvPr>
        </p:nvSpPr>
        <p:spPr>
          <a:xfrm>
            <a:off x="13602575" y="203517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2GIS</a:t>
            </a:r>
            <a:endParaRPr sz="2700"/>
          </a:p>
        </p:txBody>
      </p:sp>
      <p:sp>
        <p:nvSpPr>
          <p:cNvPr id="2524" name="Google Shape;2524;p97"/>
          <p:cNvSpPr txBox="1"/>
          <p:nvPr>
            <p:ph idx="1" type="subTitle"/>
          </p:nvPr>
        </p:nvSpPr>
        <p:spPr>
          <a:xfrm>
            <a:off x="12230975" y="2693350"/>
            <a:ext cx="37080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5" name="Google Shape;2525;p97"/>
          <p:cNvPicPr preferRelativeResize="0"/>
          <p:nvPr/>
        </p:nvPicPr>
        <p:blipFill rotWithShape="1">
          <a:blip r:embed="rId3">
            <a:alphaModFix/>
          </a:blip>
          <a:srcRect b="3378" l="0" r="2381" t="12799"/>
          <a:stretch/>
        </p:blipFill>
        <p:spPr>
          <a:xfrm>
            <a:off x="1228275" y="676075"/>
            <a:ext cx="2623800" cy="4206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7980000" dist="180975">
              <a:srgbClr val="000000">
                <a:alpha val="28000"/>
              </a:srgbClr>
            </a:outerShdw>
          </a:effectLst>
        </p:spPr>
      </p:pic>
      <p:sp>
        <p:nvSpPr>
          <p:cNvPr id="2526" name="Google Shape;2526;p97"/>
          <p:cNvSpPr/>
          <p:nvPr/>
        </p:nvSpPr>
        <p:spPr>
          <a:xfrm>
            <a:off x="6755250" y="893650"/>
            <a:ext cx="279600" cy="2646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27" name="Google Shape;2527;p97"/>
          <p:cNvSpPr/>
          <p:nvPr/>
        </p:nvSpPr>
        <p:spPr>
          <a:xfrm>
            <a:off x="5134751" y="1521174"/>
            <a:ext cx="2796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28" name="Google Shape;2528;p97"/>
          <p:cNvCxnSpPr>
            <a:stCxn id="2529" idx="6"/>
            <a:endCxn id="2526" idx="2"/>
          </p:cNvCxnSpPr>
          <p:nvPr/>
        </p:nvCxnSpPr>
        <p:spPr>
          <a:xfrm flipH="1" rot="10800000">
            <a:off x="5274050" y="1025826"/>
            <a:ext cx="1481100" cy="81900"/>
          </a:xfrm>
          <a:prstGeom prst="straightConnector1">
            <a:avLst/>
          </a:prstGeom>
          <a:noFill/>
          <a:ln cap="flat" cmpd="sng" w="254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0" name="Google Shape;2530;p97"/>
          <p:cNvCxnSpPr>
            <a:stCxn id="2531" idx="7"/>
            <a:endCxn id="2526" idx="4"/>
          </p:cNvCxnSpPr>
          <p:nvPr/>
        </p:nvCxnSpPr>
        <p:spPr>
          <a:xfrm flipH="1" rot="10800000">
            <a:off x="6861433" y="1158381"/>
            <a:ext cx="33600" cy="2686500"/>
          </a:xfrm>
          <a:prstGeom prst="straightConnector1">
            <a:avLst/>
          </a:prstGeom>
          <a:noFill/>
          <a:ln cap="flat" cmpd="sng" w="254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532" name="Google Shape;2532;p97"/>
          <p:cNvCxnSpPr>
            <a:stCxn id="2529" idx="4"/>
            <a:endCxn id="2527" idx="1"/>
          </p:cNvCxnSpPr>
          <p:nvPr/>
        </p:nvCxnSpPr>
        <p:spPr>
          <a:xfrm>
            <a:off x="5046050" y="1335726"/>
            <a:ext cx="129600" cy="224100"/>
          </a:xfrm>
          <a:prstGeom prst="straightConnector1">
            <a:avLst/>
          </a:prstGeom>
          <a:noFill/>
          <a:ln cap="flat" cmpd="sng" w="254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533" name="Google Shape;2533;p97"/>
          <p:cNvSpPr/>
          <p:nvPr/>
        </p:nvSpPr>
        <p:spPr>
          <a:xfrm>
            <a:off x="4362101" y="1548854"/>
            <a:ext cx="2796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34" name="Google Shape;2534;p97"/>
          <p:cNvCxnSpPr>
            <a:stCxn id="2533" idx="6"/>
            <a:endCxn id="2527" idx="2"/>
          </p:cNvCxnSpPr>
          <p:nvPr/>
        </p:nvCxnSpPr>
        <p:spPr>
          <a:xfrm flipH="1" rot="10800000">
            <a:off x="4641701" y="1653554"/>
            <a:ext cx="493200" cy="276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531" name="Google Shape;253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212" y="3778101"/>
            <a:ext cx="456000" cy="45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35" name="Google Shape;2535;p97"/>
          <p:cNvSpPr/>
          <p:nvPr/>
        </p:nvSpPr>
        <p:spPr>
          <a:xfrm>
            <a:off x="4859351" y="2180961"/>
            <a:ext cx="2754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36" name="Google Shape;2536;p97"/>
          <p:cNvSpPr/>
          <p:nvPr/>
        </p:nvSpPr>
        <p:spPr>
          <a:xfrm>
            <a:off x="5466826" y="2017517"/>
            <a:ext cx="2442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37" name="Google Shape;2537;p97"/>
          <p:cNvSpPr/>
          <p:nvPr/>
        </p:nvSpPr>
        <p:spPr>
          <a:xfrm>
            <a:off x="5272220" y="2792224"/>
            <a:ext cx="2280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38" name="Google Shape;2538;p97"/>
          <p:cNvSpPr/>
          <p:nvPr/>
        </p:nvSpPr>
        <p:spPr>
          <a:xfrm>
            <a:off x="7322001" y="2685779"/>
            <a:ext cx="2796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39" name="Google Shape;2539;p97"/>
          <p:cNvSpPr/>
          <p:nvPr/>
        </p:nvSpPr>
        <p:spPr>
          <a:xfrm>
            <a:off x="7248051" y="3873804"/>
            <a:ext cx="2754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40" name="Google Shape;2540;p97"/>
          <p:cNvSpPr/>
          <p:nvPr/>
        </p:nvSpPr>
        <p:spPr>
          <a:xfrm>
            <a:off x="4714276" y="2945354"/>
            <a:ext cx="2442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41" name="Google Shape;2541;p97"/>
          <p:cNvSpPr/>
          <p:nvPr/>
        </p:nvSpPr>
        <p:spPr>
          <a:xfrm>
            <a:off x="5046096" y="3593654"/>
            <a:ext cx="275400" cy="2646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542" name="Google Shape;2542;p97"/>
          <p:cNvSpPr/>
          <p:nvPr/>
        </p:nvSpPr>
        <p:spPr>
          <a:xfrm>
            <a:off x="5835396" y="4423554"/>
            <a:ext cx="2442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43" name="Google Shape;2543;p97"/>
          <p:cNvCxnSpPr>
            <a:stCxn id="2527" idx="5"/>
            <a:endCxn id="2536" idx="0"/>
          </p:cNvCxnSpPr>
          <p:nvPr/>
        </p:nvCxnSpPr>
        <p:spPr>
          <a:xfrm>
            <a:off x="5373405" y="1747024"/>
            <a:ext cx="215400" cy="2706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4" name="Google Shape;2544;p97"/>
          <p:cNvCxnSpPr>
            <a:stCxn id="2533" idx="4"/>
            <a:endCxn id="2535" idx="1"/>
          </p:cNvCxnSpPr>
          <p:nvPr/>
        </p:nvCxnSpPr>
        <p:spPr>
          <a:xfrm>
            <a:off x="4501901" y="1813454"/>
            <a:ext cx="397800" cy="4062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5" name="Google Shape;2545;p97"/>
          <p:cNvCxnSpPr>
            <a:stCxn id="2535" idx="4"/>
            <a:endCxn id="2537" idx="1"/>
          </p:cNvCxnSpPr>
          <p:nvPr/>
        </p:nvCxnSpPr>
        <p:spPr>
          <a:xfrm>
            <a:off x="4997051" y="2445561"/>
            <a:ext cx="308700" cy="3837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6" name="Google Shape;2546;p97"/>
          <p:cNvCxnSpPr>
            <a:stCxn id="2540" idx="6"/>
            <a:endCxn id="2537" idx="3"/>
          </p:cNvCxnSpPr>
          <p:nvPr/>
        </p:nvCxnSpPr>
        <p:spPr>
          <a:xfrm flipH="1" rot="10800000">
            <a:off x="4958476" y="3007454"/>
            <a:ext cx="347100" cy="702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7" name="Google Shape;2547;p97"/>
          <p:cNvCxnSpPr>
            <a:stCxn id="2540" idx="4"/>
            <a:endCxn id="2541" idx="1"/>
          </p:cNvCxnSpPr>
          <p:nvPr/>
        </p:nvCxnSpPr>
        <p:spPr>
          <a:xfrm>
            <a:off x="4836376" y="3209954"/>
            <a:ext cx="250200" cy="4224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8" name="Google Shape;2548;p97"/>
          <p:cNvCxnSpPr>
            <a:stCxn id="2537" idx="5"/>
            <a:endCxn id="2549" idx="1"/>
          </p:cNvCxnSpPr>
          <p:nvPr/>
        </p:nvCxnSpPr>
        <p:spPr>
          <a:xfrm>
            <a:off x="5466830" y="3007319"/>
            <a:ext cx="87000" cy="1905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0" name="Google Shape;2550;p97"/>
          <p:cNvCxnSpPr>
            <a:stCxn id="2551" idx="2"/>
            <a:endCxn id="2542" idx="6"/>
          </p:cNvCxnSpPr>
          <p:nvPr/>
        </p:nvCxnSpPr>
        <p:spPr>
          <a:xfrm rot="10800000">
            <a:off x="6079521" y="4549554"/>
            <a:ext cx="498600" cy="315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2" name="Google Shape;2552;p97"/>
          <p:cNvCxnSpPr>
            <a:stCxn id="2549" idx="7"/>
            <a:endCxn id="2538" idx="2"/>
          </p:cNvCxnSpPr>
          <p:nvPr/>
        </p:nvCxnSpPr>
        <p:spPr>
          <a:xfrm flipH="1" rot="10800000">
            <a:off x="5726363" y="2818155"/>
            <a:ext cx="1595700" cy="3798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3" name="Google Shape;2553;p97"/>
          <p:cNvCxnSpPr>
            <a:stCxn id="2539" idx="0"/>
            <a:endCxn id="2538" idx="4"/>
          </p:cNvCxnSpPr>
          <p:nvPr/>
        </p:nvCxnSpPr>
        <p:spPr>
          <a:xfrm flipH="1" rot="10800000">
            <a:off x="7385751" y="2950404"/>
            <a:ext cx="75900" cy="9234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4" name="Google Shape;2554;p97"/>
          <p:cNvCxnSpPr>
            <a:stCxn id="2531" idx="6"/>
            <a:endCxn id="2539" idx="2"/>
          </p:cNvCxnSpPr>
          <p:nvPr/>
        </p:nvCxnSpPr>
        <p:spPr>
          <a:xfrm>
            <a:off x="6928212" y="4006101"/>
            <a:ext cx="319800" cy="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9" name="Google Shape;2549;p97"/>
          <p:cNvSpPr/>
          <p:nvPr/>
        </p:nvSpPr>
        <p:spPr>
          <a:xfrm>
            <a:off x="5517925" y="3161050"/>
            <a:ext cx="2442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55" name="Google Shape;2555;p97"/>
          <p:cNvCxnSpPr>
            <a:stCxn id="2549" idx="4"/>
            <a:endCxn id="2542" idx="1"/>
          </p:cNvCxnSpPr>
          <p:nvPr/>
        </p:nvCxnSpPr>
        <p:spPr>
          <a:xfrm>
            <a:off x="5640025" y="3413050"/>
            <a:ext cx="231000" cy="10473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6" name="Google Shape;2556;p97"/>
          <p:cNvCxnSpPr>
            <a:stCxn id="2541" idx="6"/>
          </p:cNvCxnSpPr>
          <p:nvPr/>
        </p:nvCxnSpPr>
        <p:spPr>
          <a:xfrm flipH="1" rot="10800000">
            <a:off x="5321496" y="3659654"/>
            <a:ext cx="374400" cy="663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7" name="Google Shape;2557;p97"/>
          <p:cNvCxnSpPr>
            <a:stCxn id="2536" idx="3"/>
            <a:endCxn id="2535" idx="6"/>
          </p:cNvCxnSpPr>
          <p:nvPr/>
        </p:nvCxnSpPr>
        <p:spPr>
          <a:xfrm flipH="1">
            <a:off x="5134789" y="2232612"/>
            <a:ext cx="367800" cy="807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9" name="Google Shape;252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050" y="879726"/>
            <a:ext cx="456000" cy="45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51" name="Google Shape;2551;p97"/>
          <p:cNvSpPr/>
          <p:nvPr/>
        </p:nvSpPr>
        <p:spPr>
          <a:xfrm>
            <a:off x="6578121" y="4455054"/>
            <a:ext cx="244200" cy="252000"/>
          </a:xfrm>
          <a:prstGeom prst="ellipse">
            <a:avLst/>
          </a:prstGeom>
          <a:gradFill>
            <a:gsLst>
              <a:gs pos="0">
                <a:srgbClr val="FFFF76"/>
              </a:gs>
              <a:gs pos="35000">
                <a:srgbClr val="FFFF9F"/>
              </a:gs>
              <a:gs pos="100000">
                <a:srgbClr val="FFFFD7"/>
              </a:gs>
            </a:gsLst>
            <a:lin ang="16200038" scaled="0"/>
          </a:gradFill>
          <a:ln cap="flat" cmpd="sng" w="9525">
            <a:solidFill>
              <a:srgbClr val="FAD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3A7D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4D3A7D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2558" name="Google Shape;2558;p97"/>
          <p:cNvCxnSpPr>
            <a:stCxn id="2531" idx="4"/>
            <a:endCxn id="2551" idx="0"/>
          </p:cNvCxnSpPr>
          <p:nvPr/>
        </p:nvCxnSpPr>
        <p:spPr>
          <a:xfrm>
            <a:off x="6700212" y="4234101"/>
            <a:ext cx="0" cy="221100"/>
          </a:xfrm>
          <a:prstGeom prst="straightConnector1">
            <a:avLst/>
          </a:prstGeom>
          <a:noFill/>
          <a:ln cap="flat" cmpd="sng" w="25400">
            <a:solidFill>
              <a:srgbClr val="FFCC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9" name="Google Shape;2559;p97"/>
          <p:cNvSpPr txBox="1"/>
          <p:nvPr/>
        </p:nvSpPr>
        <p:spPr>
          <a:xfrm>
            <a:off x="2457900" y="-3275"/>
            <a:ext cx="42282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Graph representation</a:t>
            </a:r>
            <a:endParaRPr b="1" sz="27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53"/>
          <p:cNvSpPr txBox="1"/>
          <p:nvPr>
            <p:ph type="title"/>
          </p:nvPr>
        </p:nvSpPr>
        <p:spPr>
          <a:xfrm>
            <a:off x="2775200" y="142375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Dilyara Kdyrova</a:t>
            </a:r>
            <a:endParaRPr sz="3500"/>
          </a:p>
        </p:txBody>
      </p:sp>
      <p:sp>
        <p:nvSpPr>
          <p:cNvPr id="1204" name="Google Shape;1204;p53"/>
          <p:cNvSpPr txBox="1"/>
          <p:nvPr/>
        </p:nvSpPr>
        <p:spPr>
          <a:xfrm flipH="1">
            <a:off x="6307212" y="3367463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05" name="Google Shape;1205;p53"/>
          <p:cNvSpPr txBox="1"/>
          <p:nvPr/>
        </p:nvSpPr>
        <p:spPr>
          <a:xfrm flipH="1">
            <a:off x="6307212" y="2923413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want to become a successful programmer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06" name="Google Shape;1206;p53"/>
          <p:cNvSpPr txBox="1"/>
          <p:nvPr/>
        </p:nvSpPr>
        <p:spPr>
          <a:xfrm flipH="1">
            <a:off x="6307212" y="181273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07" name="Google Shape;1207;p53"/>
          <p:cNvSpPr txBox="1"/>
          <p:nvPr/>
        </p:nvSpPr>
        <p:spPr>
          <a:xfrm flipH="1">
            <a:off x="6307212" y="1836675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My hobby is dancing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08" name="Google Shape;1208;p53"/>
          <p:cNvCxnSpPr>
            <a:endCxn id="1207" idx="3"/>
          </p:cNvCxnSpPr>
          <p:nvPr/>
        </p:nvCxnSpPr>
        <p:spPr>
          <a:xfrm flipH="1" rot="10800000">
            <a:off x="4794012" y="2015025"/>
            <a:ext cx="1513200" cy="912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09" name="Google Shape;1209;p53"/>
          <p:cNvCxnSpPr/>
          <p:nvPr/>
        </p:nvCxnSpPr>
        <p:spPr>
          <a:xfrm>
            <a:off x="4805450" y="2642200"/>
            <a:ext cx="1461300" cy="195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10" name="Google Shape;1210;p53"/>
          <p:cNvCxnSpPr/>
          <p:nvPr/>
        </p:nvCxnSpPr>
        <p:spPr>
          <a:xfrm>
            <a:off x="4793950" y="3021925"/>
            <a:ext cx="1921500" cy="82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11" name="Google Shape;1211;p53"/>
          <p:cNvSpPr txBox="1"/>
          <p:nvPr/>
        </p:nvSpPr>
        <p:spPr>
          <a:xfrm flipH="1">
            <a:off x="5990773" y="3897375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Like to make </a:t>
            </a: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beautiful</a:t>
            </a: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notes 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12" name="Google Shape;1212;p53"/>
          <p:cNvSpPr txBox="1"/>
          <p:nvPr/>
        </p:nvSpPr>
        <p:spPr>
          <a:xfrm flipH="1">
            <a:off x="4885998" y="1122350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190103436 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13" name="Google Shape;1213;p53"/>
          <p:cNvCxnSpPr/>
          <p:nvPr/>
        </p:nvCxnSpPr>
        <p:spPr>
          <a:xfrm flipH="1" rot="10800000">
            <a:off x="4886000" y="1364900"/>
            <a:ext cx="978000" cy="414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214" name="Google Shape;1214;p53"/>
          <p:cNvGrpSpPr/>
          <p:nvPr/>
        </p:nvGrpSpPr>
        <p:grpSpPr>
          <a:xfrm>
            <a:off x="3500021" y="1434204"/>
            <a:ext cx="1458650" cy="2676353"/>
            <a:chOff x="4765525" y="1632075"/>
            <a:chExt cx="580095" cy="990105"/>
          </a:xfrm>
        </p:grpSpPr>
        <p:sp>
          <p:nvSpPr>
            <p:cNvPr id="1215" name="Google Shape;1215;p53"/>
            <p:cNvSpPr/>
            <p:nvPr/>
          </p:nvSpPr>
          <p:spPr>
            <a:xfrm>
              <a:off x="5122047" y="2305378"/>
              <a:ext cx="153640" cy="316802"/>
            </a:xfrm>
            <a:custGeom>
              <a:rect b="b" l="l" r="r" t="t"/>
              <a:pathLst>
                <a:path extrusionOk="0" h="13807" w="6696">
                  <a:moveTo>
                    <a:pt x="924" y="0"/>
                  </a:moveTo>
                  <a:lnTo>
                    <a:pt x="0" y="116"/>
                  </a:lnTo>
                  <a:lnTo>
                    <a:pt x="0" y="11567"/>
                  </a:lnTo>
                  <a:cubicBezTo>
                    <a:pt x="2057" y="13525"/>
                    <a:pt x="4582" y="13806"/>
                    <a:pt x="5864" y="13806"/>
                  </a:cubicBezTo>
                  <a:cubicBezTo>
                    <a:pt x="6381" y="13806"/>
                    <a:pt x="6696" y="13760"/>
                    <a:pt x="6696" y="13760"/>
                  </a:cubicBezTo>
                  <a:cubicBezTo>
                    <a:pt x="6610" y="11448"/>
                    <a:pt x="4441" y="11006"/>
                    <a:pt x="2798" y="11006"/>
                  </a:cubicBezTo>
                  <a:cubicBezTo>
                    <a:pt x="1784" y="11006"/>
                    <a:pt x="970" y="11174"/>
                    <a:pt x="970" y="11174"/>
                  </a:cubicBezTo>
                  <a:cubicBezTo>
                    <a:pt x="1455" y="7873"/>
                    <a:pt x="924" y="0"/>
                    <a:pt x="924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4861413" y="2305378"/>
              <a:ext cx="153640" cy="316802"/>
            </a:xfrm>
            <a:custGeom>
              <a:rect b="b" l="l" r="r" t="t"/>
              <a:pathLst>
                <a:path extrusionOk="0" h="13807" w="6696">
                  <a:moveTo>
                    <a:pt x="5495" y="0"/>
                  </a:moveTo>
                  <a:cubicBezTo>
                    <a:pt x="5495" y="0"/>
                    <a:pt x="5195" y="7873"/>
                    <a:pt x="5726" y="11174"/>
                  </a:cubicBezTo>
                  <a:cubicBezTo>
                    <a:pt x="5726" y="11174"/>
                    <a:pt x="4915" y="11006"/>
                    <a:pt x="3904" y="11006"/>
                  </a:cubicBezTo>
                  <a:cubicBezTo>
                    <a:pt x="2266" y="11006"/>
                    <a:pt x="100" y="11448"/>
                    <a:pt x="0" y="13760"/>
                  </a:cubicBezTo>
                  <a:cubicBezTo>
                    <a:pt x="0" y="13760"/>
                    <a:pt x="315" y="13806"/>
                    <a:pt x="832" y="13806"/>
                  </a:cubicBezTo>
                  <a:cubicBezTo>
                    <a:pt x="2114" y="13806"/>
                    <a:pt x="4639" y="13525"/>
                    <a:pt x="6696" y="11567"/>
                  </a:cubicBezTo>
                  <a:lnTo>
                    <a:pt x="6419" y="116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4765525" y="1632075"/>
              <a:ext cx="580095" cy="675960"/>
            </a:xfrm>
            <a:custGeom>
              <a:rect b="b" l="l" r="r" t="t"/>
              <a:pathLst>
                <a:path extrusionOk="0" fill="none" h="29460" w="25282">
                  <a:moveTo>
                    <a:pt x="22234" y="24"/>
                  </a:moveTo>
                  <a:cubicBezTo>
                    <a:pt x="21541" y="255"/>
                    <a:pt x="21656" y="6234"/>
                    <a:pt x="21656" y="6234"/>
                  </a:cubicBezTo>
                  <a:cubicBezTo>
                    <a:pt x="21172" y="6073"/>
                    <a:pt x="20687" y="6119"/>
                    <a:pt x="20225" y="6188"/>
                  </a:cubicBezTo>
                  <a:cubicBezTo>
                    <a:pt x="19301" y="5426"/>
                    <a:pt x="18193" y="4918"/>
                    <a:pt x="16947" y="4918"/>
                  </a:cubicBezTo>
                  <a:lnTo>
                    <a:pt x="9097" y="4918"/>
                  </a:lnTo>
                  <a:cubicBezTo>
                    <a:pt x="7758" y="4918"/>
                    <a:pt x="6557" y="5472"/>
                    <a:pt x="5611" y="6303"/>
                  </a:cubicBezTo>
                  <a:cubicBezTo>
                    <a:pt x="4964" y="6119"/>
                    <a:pt x="4272" y="6026"/>
                    <a:pt x="3648" y="6188"/>
                  </a:cubicBezTo>
                  <a:cubicBezTo>
                    <a:pt x="3648" y="6188"/>
                    <a:pt x="3718" y="185"/>
                    <a:pt x="3071" y="1"/>
                  </a:cubicBezTo>
                  <a:cubicBezTo>
                    <a:pt x="3071" y="1"/>
                    <a:pt x="1" y="6073"/>
                    <a:pt x="1409" y="8589"/>
                  </a:cubicBezTo>
                  <a:cubicBezTo>
                    <a:pt x="1409" y="8589"/>
                    <a:pt x="2448" y="8958"/>
                    <a:pt x="3695" y="9374"/>
                  </a:cubicBezTo>
                  <a:cubicBezTo>
                    <a:pt x="3556" y="9882"/>
                    <a:pt x="3464" y="10436"/>
                    <a:pt x="3464" y="10990"/>
                  </a:cubicBezTo>
                  <a:lnTo>
                    <a:pt x="3464" y="23734"/>
                  </a:lnTo>
                  <a:cubicBezTo>
                    <a:pt x="3464" y="26828"/>
                    <a:pt x="6003" y="29460"/>
                    <a:pt x="9097" y="29460"/>
                  </a:cubicBezTo>
                  <a:lnTo>
                    <a:pt x="16947" y="29460"/>
                  </a:lnTo>
                  <a:cubicBezTo>
                    <a:pt x="20040" y="29460"/>
                    <a:pt x="22488" y="26828"/>
                    <a:pt x="22488" y="23734"/>
                  </a:cubicBezTo>
                  <a:lnTo>
                    <a:pt x="22488" y="11013"/>
                  </a:lnTo>
                  <a:cubicBezTo>
                    <a:pt x="22488" y="10413"/>
                    <a:pt x="22395" y="9766"/>
                    <a:pt x="22187" y="9189"/>
                  </a:cubicBezTo>
                  <a:cubicBezTo>
                    <a:pt x="23157" y="8889"/>
                    <a:pt x="23896" y="8612"/>
                    <a:pt x="23896" y="8612"/>
                  </a:cubicBezTo>
                  <a:cubicBezTo>
                    <a:pt x="25281" y="6119"/>
                    <a:pt x="22234" y="24"/>
                    <a:pt x="22234" y="24"/>
                  </a:cubicBezTo>
                  <a:close/>
                </a:path>
              </a:pathLst>
            </a:custGeom>
            <a:noFill/>
            <a:ln cap="flat" cmpd="sng" w="1442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3"/>
            <p:cNvSpPr/>
            <p:nvPr/>
          </p:nvSpPr>
          <p:spPr>
            <a:xfrm>
              <a:off x="4984835" y="1874812"/>
              <a:ext cx="165846" cy="84667"/>
            </a:xfrm>
            <a:custGeom>
              <a:rect b="b" l="l" r="r" t="t"/>
              <a:pathLst>
                <a:path extrusionOk="0" h="3690" w="7228">
                  <a:moveTo>
                    <a:pt x="3660" y="0"/>
                  </a:moveTo>
                  <a:cubicBezTo>
                    <a:pt x="3502" y="0"/>
                    <a:pt x="3344" y="13"/>
                    <a:pt x="3187" y="42"/>
                  </a:cubicBezTo>
                  <a:cubicBezTo>
                    <a:pt x="1524" y="296"/>
                    <a:pt x="1" y="1727"/>
                    <a:pt x="24" y="3505"/>
                  </a:cubicBezTo>
                  <a:cubicBezTo>
                    <a:pt x="24" y="3626"/>
                    <a:pt x="124" y="3690"/>
                    <a:pt x="229" y="3690"/>
                  </a:cubicBezTo>
                  <a:cubicBezTo>
                    <a:pt x="343" y="3690"/>
                    <a:pt x="462" y="3615"/>
                    <a:pt x="462" y="3459"/>
                  </a:cubicBezTo>
                  <a:cubicBezTo>
                    <a:pt x="439" y="1912"/>
                    <a:pt x="1755" y="688"/>
                    <a:pt x="3233" y="434"/>
                  </a:cubicBezTo>
                  <a:cubicBezTo>
                    <a:pt x="3372" y="410"/>
                    <a:pt x="3512" y="399"/>
                    <a:pt x="3652" y="399"/>
                  </a:cubicBezTo>
                  <a:cubicBezTo>
                    <a:pt x="4321" y="399"/>
                    <a:pt x="4980" y="664"/>
                    <a:pt x="5495" y="1104"/>
                  </a:cubicBezTo>
                  <a:cubicBezTo>
                    <a:pt x="6188" y="1658"/>
                    <a:pt x="6465" y="2374"/>
                    <a:pt x="6742" y="3182"/>
                  </a:cubicBezTo>
                  <a:cubicBezTo>
                    <a:pt x="6778" y="3281"/>
                    <a:pt x="6868" y="3324"/>
                    <a:pt x="6956" y="3324"/>
                  </a:cubicBezTo>
                  <a:cubicBezTo>
                    <a:pt x="7093" y="3324"/>
                    <a:pt x="7228" y="3221"/>
                    <a:pt x="7158" y="3066"/>
                  </a:cubicBezTo>
                  <a:cubicBezTo>
                    <a:pt x="6835" y="2166"/>
                    <a:pt x="6534" y="1358"/>
                    <a:pt x="5749" y="757"/>
                  </a:cubicBezTo>
                  <a:cubicBezTo>
                    <a:pt x="5140" y="300"/>
                    <a:pt x="4404" y="0"/>
                    <a:pt x="3660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3"/>
            <p:cNvSpPr/>
            <p:nvPr/>
          </p:nvSpPr>
          <p:spPr>
            <a:xfrm>
              <a:off x="4929216" y="2091369"/>
              <a:ext cx="37630" cy="55114"/>
            </a:xfrm>
            <a:custGeom>
              <a:rect b="b" l="l" r="r" t="t"/>
              <a:pathLst>
                <a:path extrusionOk="0" h="2402" w="1640">
                  <a:moveTo>
                    <a:pt x="24" y="0"/>
                  </a:moveTo>
                  <a:cubicBezTo>
                    <a:pt x="1" y="439"/>
                    <a:pt x="347" y="2332"/>
                    <a:pt x="832" y="2401"/>
                  </a:cubicBezTo>
                  <a:cubicBezTo>
                    <a:pt x="836" y="2401"/>
                    <a:pt x="840" y="2402"/>
                    <a:pt x="844" y="2402"/>
                  </a:cubicBezTo>
                  <a:cubicBezTo>
                    <a:pt x="1252" y="2402"/>
                    <a:pt x="1503" y="1290"/>
                    <a:pt x="1640" y="993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3"/>
            <p:cNvSpPr/>
            <p:nvPr/>
          </p:nvSpPr>
          <p:spPr>
            <a:xfrm>
              <a:off x="5149581" y="2078106"/>
              <a:ext cx="37653" cy="55137"/>
            </a:xfrm>
            <a:custGeom>
              <a:rect b="b" l="l" r="r" t="t"/>
              <a:pathLst>
                <a:path extrusionOk="0" h="2403" w="1641">
                  <a:moveTo>
                    <a:pt x="1617" y="1"/>
                  </a:moveTo>
                  <a:lnTo>
                    <a:pt x="1" y="994"/>
                  </a:lnTo>
                  <a:cubicBezTo>
                    <a:pt x="138" y="1291"/>
                    <a:pt x="411" y="2402"/>
                    <a:pt x="797" y="2402"/>
                  </a:cubicBezTo>
                  <a:cubicBezTo>
                    <a:pt x="801" y="2402"/>
                    <a:pt x="805" y="2402"/>
                    <a:pt x="809" y="2402"/>
                  </a:cubicBezTo>
                  <a:cubicBezTo>
                    <a:pt x="1294" y="2333"/>
                    <a:pt x="1640" y="440"/>
                    <a:pt x="161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3"/>
            <p:cNvSpPr/>
            <p:nvPr/>
          </p:nvSpPr>
          <p:spPr>
            <a:xfrm>
              <a:off x="4904435" y="2060691"/>
              <a:ext cx="308312" cy="67665"/>
            </a:xfrm>
            <a:custGeom>
              <a:rect b="b" l="l" r="r" t="t"/>
              <a:pathLst>
                <a:path extrusionOk="0" h="2949" w="13437">
                  <a:moveTo>
                    <a:pt x="13119" y="0"/>
                  </a:moveTo>
                  <a:cubicBezTo>
                    <a:pt x="13070" y="0"/>
                    <a:pt x="13018" y="20"/>
                    <a:pt x="12970" y="67"/>
                  </a:cubicBezTo>
                  <a:cubicBezTo>
                    <a:pt x="11816" y="1314"/>
                    <a:pt x="10154" y="1984"/>
                    <a:pt x="8515" y="2284"/>
                  </a:cubicBezTo>
                  <a:cubicBezTo>
                    <a:pt x="7801" y="2419"/>
                    <a:pt x="7074" y="2491"/>
                    <a:pt x="6346" y="2491"/>
                  </a:cubicBezTo>
                  <a:cubicBezTo>
                    <a:pt x="5213" y="2491"/>
                    <a:pt x="4079" y="2317"/>
                    <a:pt x="2997" y="1937"/>
                  </a:cubicBezTo>
                  <a:cubicBezTo>
                    <a:pt x="2050" y="1591"/>
                    <a:pt x="1150" y="1106"/>
                    <a:pt x="434" y="414"/>
                  </a:cubicBezTo>
                  <a:cubicBezTo>
                    <a:pt x="389" y="357"/>
                    <a:pt x="337" y="334"/>
                    <a:pt x="287" y="334"/>
                  </a:cubicBezTo>
                  <a:cubicBezTo>
                    <a:pt x="133" y="334"/>
                    <a:pt x="0" y="557"/>
                    <a:pt x="157" y="714"/>
                  </a:cubicBezTo>
                  <a:cubicBezTo>
                    <a:pt x="1775" y="2263"/>
                    <a:pt x="4064" y="2949"/>
                    <a:pt x="6353" y="2949"/>
                  </a:cubicBezTo>
                  <a:cubicBezTo>
                    <a:pt x="7951" y="2949"/>
                    <a:pt x="9549" y="2614"/>
                    <a:pt x="10916" y="2007"/>
                  </a:cubicBezTo>
                  <a:cubicBezTo>
                    <a:pt x="11793" y="1614"/>
                    <a:pt x="12624" y="1083"/>
                    <a:pt x="13294" y="391"/>
                  </a:cubicBezTo>
                  <a:cubicBezTo>
                    <a:pt x="13436" y="230"/>
                    <a:pt x="13290" y="0"/>
                    <a:pt x="13119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3"/>
            <p:cNvSpPr/>
            <p:nvPr/>
          </p:nvSpPr>
          <p:spPr>
            <a:xfrm>
              <a:off x="4910148" y="1983297"/>
              <a:ext cx="59359" cy="59886"/>
            </a:xfrm>
            <a:custGeom>
              <a:rect b="b" l="l" r="r" t="t"/>
              <a:pathLst>
                <a:path extrusionOk="0" h="2610" w="2587">
                  <a:moveTo>
                    <a:pt x="1293" y="0"/>
                  </a:moveTo>
                  <a:cubicBezTo>
                    <a:pt x="578" y="0"/>
                    <a:pt x="0" y="578"/>
                    <a:pt x="0" y="1316"/>
                  </a:cubicBezTo>
                  <a:cubicBezTo>
                    <a:pt x="0" y="2032"/>
                    <a:pt x="578" y="2609"/>
                    <a:pt x="1293" y="2609"/>
                  </a:cubicBezTo>
                  <a:cubicBezTo>
                    <a:pt x="2009" y="2609"/>
                    <a:pt x="2586" y="2032"/>
                    <a:pt x="2586" y="1316"/>
                  </a:cubicBezTo>
                  <a:cubicBezTo>
                    <a:pt x="2586" y="578"/>
                    <a:pt x="2009" y="0"/>
                    <a:pt x="129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3"/>
            <p:cNvSpPr/>
            <p:nvPr/>
          </p:nvSpPr>
          <p:spPr>
            <a:xfrm>
              <a:off x="5154882" y="1983297"/>
              <a:ext cx="59886" cy="59886"/>
            </a:xfrm>
            <a:custGeom>
              <a:rect b="b" l="l" r="r" t="t"/>
              <a:pathLst>
                <a:path extrusionOk="0" h="2610" w="2610">
                  <a:moveTo>
                    <a:pt x="1294" y="0"/>
                  </a:moveTo>
                  <a:cubicBezTo>
                    <a:pt x="578" y="0"/>
                    <a:pt x="1" y="578"/>
                    <a:pt x="1" y="1316"/>
                  </a:cubicBezTo>
                  <a:cubicBezTo>
                    <a:pt x="1" y="2032"/>
                    <a:pt x="578" y="2609"/>
                    <a:pt x="1294" y="2609"/>
                  </a:cubicBezTo>
                  <a:cubicBezTo>
                    <a:pt x="2032" y="2609"/>
                    <a:pt x="2610" y="2032"/>
                    <a:pt x="2610" y="1316"/>
                  </a:cubicBezTo>
                  <a:cubicBezTo>
                    <a:pt x="2610" y="578"/>
                    <a:pt x="2032" y="0"/>
                    <a:pt x="129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4921277" y="1788607"/>
              <a:ext cx="27557" cy="25308"/>
            </a:xfrm>
            <a:custGeom>
              <a:rect b="b" l="l" r="r" t="t"/>
              <a:pathLst>
                <a:path extrusionOk="0" h="1103" w="1201">
                  <a:moveTo>
                    <a:pt x="615" y="1"/>
                  </a:moveTo>
                  <a:cubicBezTo>
                    <a:pt x="556" y="1"/>
                    <a:pt x="496" y="12"/>
                    <a:pt x="439" y="36"/>
                  </a:cubicBezTo>
                  <a:cubicBezTo>
                    <a:pt x="139" y="128"/>
                    <a:pt x="0" y="451"/>
                    <a:pt x="93" y="728"/>
                  </a:cubicBezTo>
                  <a:cubicBezTo>
                    <a:pt x="148" y="966"/>
                    <a:pt x="362" y="1103"/>
                    <a:pt x="599" y="1103"/>
                  </a:cubicBezTo>
                  <a:cubicBezTo>
                    <a:pt x="660" y="1103"/>
                    <a:pt x="723" y="1094"/>
                    <a:pt x="785" y="1074"/>
                  </a:cubicBezTo>
                  <a:cubicBezTo>
                    <a:pt x="1062" y="982"/>
                    <a:pt x="1201" y="682"/>
                    <a:pt x="1132" y="382"/>
                  </a:cubicBezTo>
                  <a:cubicBezTo>
                    <a:pt x="1058" y="162"/>
                    <a:pt x="840" y="1"/>
                    <a:pt x="61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3"/>
            <p:cNvSpPr/>
            <p:nvPr/>
          </p:nvSpPr>
          <p:spPr>
            <a:xfrm>
              <a:off x="4948283" y="1827774"/>
              <a:ext cx="32352" cy="28727"/>
            </a:xfrm>
            <a:custGeom>
              <a:rect b="b" l="l" r="r" t="t"/>
              <a:pathLst>
                <a:path extrusionOk="0" h="1252" w="1410">
                  <a:moveTo>
                    <a:pt x="730" y="0"/>
                  </a:moveTo>
                  <a:cubicBezTo>
                    <a:pt x="664" y="0"/>
                    <a:pt x="597" y="12"/>
                    <a:pt x="532" y="37"/>
                  </a:cubicBezTo>
                  <a:cubicBezTo>
                    <a:pt x="185" y="152"/>
                    <a:pt x="1" y="499"/>
                    <a:pt x="116" y="822"/>
                  </a:cubicBezTo>
                  <a:cubicBezTo>
                    <a:pt x="207" y="1093"/>
                    <a:pt x="439" y="1251"/>
                    <a:pt x="691" y="1251"/>
                  </a:cubicBezTo>
                  <a:cubicBezTo>
                    <a:pt x="760" y="1251"/>
                    <a:pt x="831" y="1239"/>
                    <a:pt x="901" y="1214"/>
                  </a:cubicBezTo>
                  <a:cubicBezTo>
                    <a:pt x="1247" y="1099"/>
                    <a:pt x="1409" y="753"/>
                    <a:pt x="1294" y="429"/>
                  </a:cubicBezTo>
                  <a:cubicBezTo>
                    <a:pt x="1203" y="158"/>
                    <a:pt x="971" y="0"/>
                    <a:pt x="73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3"/>
            <p:cNvSpPr/>
            <p:nvPr/>
          </p:nvSpPr>
          <p:spPr>
            <a:xfrm>
              <a:off x="4903793" y="1844043"/>
              <a:ext cx="20146" cy="17897"/>
            </a:xfrm>
            <a:custGeom>
              <a:rect b="b" l="l" r="r" t="t"/>
              <a:pathLst>
                <a:path extrusionOk="0" h="780" w="878">
                  <a:moveTo>
                    <a:pt x="448" y="0"/>
                  </a:moveTo>
                  <a:cubicBezTo>
                    <a:pt x="406" y="0"/>
                    <a:pt x="365" y="7"/>
                    <a:pt x="324" y="21"/>
                  </a:cubicBezTo>
                  <a:cubicBezTo>
                    <a:pt x="116" y="67"/>
                    <a:pt x="0" y="298"/>
                    <a:pt x="70" y="505"/>
                  </a:cubicBezTo>
                  <a:cubicBezTo>
                    <a:pt x="107" y="672"/>
                    <a:pt x="263" y="780"/>
                    <a:pt x="430" y="780"/>
                  </a:cubicBezTo>
                  <a:cubicBezTo>
                    <a:pt x="472" y="780"/>
                    <a:pt x="513" y="773"/>
                    <a:pt x="554" y="759"/>
                  </a:cubicBezTo>
                  <a:cubicBezTo>
                    <a:pt x="762" y="713"/>
                    <a:pt x="878" y="482"/>
                    <a:pt x="808" y="275"/>
                  </a:cubicBezTo>
                  <a:cubicBezTo>
                    <a:pt x="771" y="108"/>
                    <a:pt x="615" y="0"/>
                    <a:pt x="44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3"/>
            <p:cNvSpPr/>
            <p:nvPr/>
          </p:nvSpPr>
          <p:spPr>
            <a:xfrm>
              <a:off x="5166010" y="2166032"/>
              <a:ext cx="28108" cy="25354"/>
            </a:xfrm>
            <a:custGeom>
              <a:rect b="b" l="l" r="r" t="t"/>
              <a:pathLst>
                <a:path extrusionOk="0" h="1105" w="1225">
                  <a:moveTo>
                    <a:pt x="645" y="1"/>
                  </a:moveTo>
                  <a:cubicBezTo>
                    <a:pt x="578" y="1"/>
                    <a:pt x="509" y="16"/>
                    <a:pt x="439" y="48"/>
                  </a:cubicBezTo>
                  <a:cubicBezTo>
                    <a:pt x="162" y="117"/>
                    <a:pt x="1" y="440"/>
                    <a:pt x="93" y="740"/>
                  </a:cubicBezTo>
                  <a:cubicBezTo>
                    <a:pt x="169" y="970"/>
                    <a:pt x="404" y="1104"/>
                    <a:pt x="640" y="1104"/>
                  </a:cubicBezTo>
                  <a:cubicBezTo>
                    <a:pt x="689" y="1104"/>
                    <a:pt x="738" y="1098"/>
                    <a:pt x="785" y="1087"/>
                  </a:cubicBezTo>
                  <a:cubicBezTo>
                    <a:pt x="1086" y="994"/>
                    <a:pt x="1224" y="671"/>
                    <a:pt x="1132" y="394"/>
                  </a:cubicBezTo>
                  <a:cubicBezTo>
                    <a:pt x="1061" y="163"/>
                    <a:pt x="867" y="1"/>
                    <a:pt x="64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3"/>
            <p:cNvSpPr/>
            <p:nvPr/>
          </p:nvSpPr>
          <p:spPr>
            <a:xfrm>
              <a:off x="5193567" y="2204993"/>
              <a:ext cx="32330" cy="29140"/>
            </a:xfrm>
            <a:custGeom>
              <a:rect b="b" l="l" r="r" t="t"/>
              <a:pathLst>
                <a:path extrusionOk="0" h="1270" w="1409">
                  <a:moveTo>
                    <a:pt x="704" y="1"/>
                  </a:moveTo>
                  <a:cubicBezTo>
                    <a:pt x="639" y="1"/>
                    <a:pt x="573" y="12"/>
                    <a:pt x="508" y="35"/>
                  </a:cubicBezTo>
                  <a:cubicBezTo>
                    <a:pt x="162" y="150"/>
                    <a:pt x="0" y="497"/>
                    <a:pt x="115" y="820"/>
                  </a:cubicBezTo>
                  <a:cubicBezTo>
                    <a:pt x="208" y="1096"/>
                    <a:pt x="447" y="1270"/>
                    <a:pt x="692" y="1270"/>
                  </a:cubicBezTo>
                  <a:cubicBezTo>
                    <a:pt x="754" y="1270"/>
                    <a:pt x="817" y="1259"/>
                    <a:pt x="877" y="1235"/>
                  </a:cubicBezTo>
                  <a:cubicBezTo>
                    <a:pt x="1224" y="1120"/>
                    <a:pt x="1408" y="774"/>
                    <a:pt x="1293" y="451"/>
                  </a:cubicBezTo>
                  <a:cubicBezTo>
                    <a:pt x="1201" y="174"/>
                    <a:pt x="961" y="1"/>
                    <a:pt x="704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3"/>
            <p:cNvSpPr/>
            <p:nvPr/>
          </p:nvSpPr>
          <p:spPr>
            <a:xfrm>
              <a:off x="5149054" y="2221445"/>
              <a:ext cx="19618" cy="17966"/>
            </a:xfrm>
            <a:custGeom>
              <a:rect b="b" l="l" r="r" t="t"/>
              <a:pathLst>
                <a:path extrusionOk="0" h="783" w="855">
                  <a:moveTo>
                    <a:pt x="408" y="0"/>
                  </a:moveTo>
                  <a:cubicBezTo>
                    <a:pt x="379" y="0"/>
                    <a:pt x="351" y="4"/>
                    <a:pt x="324" y="11"/>
                  </a:cubicBezTo>
                  <a:cubicBezTo>
                    <a:pt x="116" y="80"/>
                    <a:pt x="1" y="311"/>
                    <a:pt x="47" y="518"/>
                  </a:cubicBezTo>
                  <a:cubicBezTo>
                    <a:pt x="106" y="676"/>
                    <a:pt x="282" y="783"/>
                    <a:pt x="461" y="783"/>
                  </a:cubicBezTo>
                  <a:cubicBezTo>
                    <a:pt x="492" y="783"/>
                    <a:pt x="524" y="779"/>
                    <a:pt x="555" y="772"/>
                  </a:cubicBezTo>
                  <a:cubicBezTo>
                    <a:pt x="740" y="703"/>
                    <a:pt x="855" y="472"/>
                    <a:pt x="809" y="288"/>
                  </a:cubicBezTo>
                  <a:cubicBezTo>
                    <a:pt x="750" y="110"/>
                    <a:pt x="573" y="0"/>
                    <a:pt x="40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0" name="Google Shape;12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881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4" name="Google Shape;2564;p98"/>
          <p:cNvGrpSpPr/>
          <p:nvPr/>
        </p:nvGrpSpPr>
        <p:grpSpPr>
          <a:xfrm>
            <a:off x="1027650" y="825475"/>
            <a:ext cx="3714053" cy="3228822"/>
            <a:chOff x="701970" y="565575"/>
            <a:chExt cx="5021705" cy="3705327"/>
          </a:xfrm>
        </p:grpSpPr>
        <p:sp>
          <p:nvSpPr>
            <p:cNvPr id="2565" name="Google Shape;2565;p98"/>
            <p:cNvSpPr/>
            <p:nvPr/>
          </p:nvSpPr>
          <p:spPr>
            <a:xfrm>
              <a:off x="701975" y="565575"/>
              <a:ext cx="50217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98"/>
            <p:cNvSpPr/>
            <p:nvPr/>
          </p:nvSpPr>
          <p:spPr>
            <a:xfrm>
              <a:off x="77475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98"/>
            <p:cNvSpPr/>
            <p:nvPr/>
          </p:nvSpPr>
          <p:spPr>
            <a:xfrm>
              <a:off x="932575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98"/>
            <p:cNvSpPr/>
            <p:nvPr/>
          </p:nvSpPr>
          <p:spPr>
            <a:xfrm>
              <a:off x="1090400" y="646575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98"/>
            <p:cNvSpPr/>
            <p:nvPr/>
          </p:nvSpPr>
          <p:spPr>
            <a:xfrm>
              <a:off x="701970" y="866201"/>
              <a:ext cx="5021700" cy="34047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0" name="Google Shape;2570;p98"/>
          <p:cNvSpPr txBox="1"/>
          <p:nvPr>
            <p:ph type="title"/>
          </p:nvPr>
        </p:nvSpPr>
        <p:spPr>
          <a:xfrm>
            <a:off x="1187725" y="1057700"/>
            <a:ext cx="2717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Networks</a:t>
            </a:r>
            <a:endParaRPr/>
          </a:p>
        </p:txBody>
      </p:sp>
      <p:sp>
        <p:nvSpPr>
          <p:cNvPr id="2571" name="Google Shape;2571;p98"/>
          <p:cNvSpPr txBox="1"/>
          <p:nvPr>
            <p:ph idx="1" type="subTitle"/>
          </p:nvPr>
        </p:nvSpPr>
        <p:spPr>
          <a:xfrm>
            <a:off x="1187725" y="1465500"/>
            <a:ext cx="33939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networks can be described as a graph of individuals who all come in contact with each other. This can take a form similar to Facebook where individuals ”friend” each other in a process known to all of us on social media. Networks can also form in real life at a college where individuals form a large-scale network based on club involvement and students belonging to multiple clubs</a:t>
            </a:r>
            <a:endParaRPr/>
          </a:p>
        </p:txBody>
      </p:sp>
      <p:pic>
        <p:nvPicPr>
          <p:cNvPr id="2572" name="Google Shape;257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288" y="417500"/>
            <a:ext cx="4238079" cy="41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99"/>
          <p:cNvSpPr txBox="1"/>
          <p:nvPr>
            <p:ph type="title"/>
          </p:nvPr>
        </p:nvSpPr>
        <p:spPr>
          <a:xfrm>
            <a:off x="1216700" y="375900"/>
            <a:ext cx="704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Graph in Instagram</a:t>
            </a:r>
            <a:endParaRPr sz="3000"/>
          </a:p>
        </p:txBody>
      </p:sp>
      <p:sp>
        <p:nvSpPr>
          <p:cNvPr id="2578" name="Google Shape;2578;p99"/>
          <p:cNvSpPr txBox="1"/>
          <p:nvPr>
            <p:ph idx="2" type="title"/>
          </p:nvPr>
        </p:nvSpPr>
        <p:spPr>
          <a:xfrm>
            <a:off x="121075" y="2275775"/>
            <a:ext cx="2960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</a:t>
            </a:r>
            <a:r>
              <a:rPr lang="en" sz="2000"/>
              <a:t>in_my_other_world</a:t>
            </a:r>
            <a:endParaRPr sz="2000"/>
          </a:p>
        </p:txBody>
      </p:sp>
      <p:sp>
        <p:nvSpPr>
          <p:cNvPr id="2579" name="Google Shape;2579;p99"/>
          <p:cNvSpPr/>
          <p:nvPr/>
        </p:nvSpPr>
        <p:spPr>
          <a:xfrm>
            <a:off x="4076650" y="5075198"/>
            <a:ext cx="925825" cy="94666"/>
          </a:xfrm>
          <a:custGeom>
            <a:rect b="b" l="l" r="r" t="t"/>
            <a:pathLst>
              <a:path extrusionOk="0" h="968" w="9467">
                <a:moveTo>
                  <a:pt x="8503" y="1"/>
                </a:moveTo>
                <a:cubicBezTo>
                  <a:pt x="8140" y="1"/>
                  <a:pt x="7775" y="124"/>
                  <a:pt x="7458" y="368"/>
                </a:cubicBezTo>
                <a:cubicBezTo>
                  <a:pt x="7200" y="562"/>
                  <a:pt x="6909" y="659"/>
                  <a:pt x="6617" y="659"/>
                </a:cubicBezTo>
                <a:cubicBezTo>
                  <a:pt x="6325" y="659"/>
                  <a:pt x="6031" y="562"/>
                  <a:pt x="5767" y="368"/>
                </a:cubicBezTo>
                <a:cubicBezTo>
                  <a:pt x="5450" y="133"/>
                  <a:pt x="5092" y="16"/>
                  <a:pt x="4734" y="16"/>
                </a:cubicBezTo>
                <a:cubicBezTo>
                  <a:pt x="4375" y="16"/>
                  <a:pt x="4017" y="133"/>
                  <a:pt x="3700" y="368"/>
                </a:cubicBezTo>
                <a:cubicBezTo>
                  <a:pt x="3442" y="562"/>
                  <a:pt x="3148" y="659"/>
                  <a:pt x="2854" y="659"/>
                </a:cubicBezTo>
                <a:cubicBezTo>
                  <a:pt x="2561" y="659"/>
                  <a:pt x="2267" y="562"/>
                  <a:pt x="2009" y="368"/>
                </a:cubicBezTo>
                <a:cubicBezTo>
                  <a:pt x="1695" y="127"/>
                  <a:pt x="1336" y="10"/>
                  <a:pt x="977" y="10"/>
                </a:cubicBezTo>
                <a:cubicBezTo>
                  <a:pt x="637" y="10"/>
                  <a:pt x="298" y="115"/>
                  <a:pt x="0" y="321"/>
                </a:cubicBezTo>
                <a:lnTo>
                  <a:pt x="188" y="568"/>
                </a:lnTo>
                <a:cubicBezTo>
                  <a:pt x="436" y="399"/>
                  <a:pt x="706" y="313"/>
                  <a:pt x="976" y="313"/>
                </a:cubicBezTo>
                <a:cubicBezTo>
                  <a:pt x="1267" y="313"/>
                  <a:pt x="1558" y="413"/>
                  <a:pt x="1821" y="615"/>
                </a:cubicBezTo>
                <a:cubicBezTo>
                  <a:pt x="2138" y="850"/>
                  <a:pt x="2496" y="967"/>
                  <a:pt x="2854" y="967"/>
                </a:cubicBezTo>
                <a:cubicBezTo>
                  <a:pt x="3213" y="967"/>
                  <a:pt x="3571" y="850"/>
                  <a:pt x="3888" y="615"/>
                </a:cubicBezTo>
                <a:cubicBezTo>
                  <a:pt x="4158" y="415"/>
                  <a:pt x="4452" y="321"/>
                  <a:pt x="4722" y="321"/>
                </a:cubicBezTo>
                <a:cubicBezTo>
                  <a:pt x="4739" y="321"/>
                  <a:pt x="4757" y="320"/>
                  <a:pt x="4774" y="320"/>
                </a:cubicBezTo>
                <a:cubicBezTo>
                  <a:pt x="5071" y="320"/>
                  <a:pt x="5347" y="415"/>
                  <a:pt x="5591" y="615"/>
                </a:cubicBezTo>
                <a:cubicBezTo>
                  <a:pt x="5896" y="850"/>
                  <a:pt x="6260" y="967"/>
                  <a:pt x="6624" y="967"/>
                </a:cubicBezTo>
                <a:cubicBezTo>
                  <a:pt x="6989" y="967"/>
                  <a:pt x="7341" y="850"/>
                  <a:pt x="7646" y="615"/>
                </a:cubicBezTo>
                <a:cubicBezTo>
                  <a:pt x="7909" y="413"/>
                  <a:pt x="8200" y="313"/>
                  <a:pt x="8492" y="313"/>
                </a:cubicBezTo>
                <a:cubicBezTo>
                  <a:pt x="8761" y="313"/>
                  <a:pt x="9031" y="399"/>
                  <a:pt x="9279" y="568"/>
                </a:cubicBezTo>
                <a:lnTo>
                  <a:pt x="9467" y="321"/>
                </a:lnTo>
                <a:cubicBezTo>
                  <a:pt x="9173" y="107"/>
                  <a:pt x="8839" y="1"/>
                  <a:pt x="85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99"/>
          <p:cNvSpPr/>
          <p:nvPr/>
        </p:nvSpPr>
        <p:spPr>
          <a:xfrm rot="4651320">
            <a:off x="7764312" y="207497"/>
            <a:ext cx="577066" cy="459058"/>
          </a:xfrm>
          <a:custGeom>
            <a:rect b="b" l="l" r="r" t="t"/>
            <a:pathLst>
              <a:path extrusionOk="0" fill="none" h="4205" w="5286">
                <a:moveTo>
                  <a:pt x="670" y="4205"/>
                </a:moveTo>
                <a:cubicBezTo>
                  <a:pt x="0" y="2925"/>
                  <a:pt x="482" y="1351"/>
                  <a:pt x="1762" y="682"/>
                </a:cubicBezTo>
                <a:cubicBezTo>
                  <a:pt x="3030" y="0"/>
                  <a:pt x="4604" y="494"/>
                  <a:pt x="5285" y="1762"/>
                </a:cubicBezTo>
              </a:path>
            </a:pathLst>
          </a:custGeom>
          <a:noFill/>
          <a:ln cap="rnd" cmpd="sng" w="55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1" name="Google Shape;258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99" y="433850"/>
            <a:ext cx="572901" cy="571959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99"/>
          <p:cNvSpPr txBox="1"/>
          <p:nvPr>
            <p:ph idx="2" type="title"/>
          </p:nvPr>
        </p:nvSpPr>
        <p:spPr>
          <a:xfrm>
            <a:off x="829975" y="3852850"/>
            <a:ext cx="1805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</a:t>
            </a:r>
            <a:r>
              <a:rPr lang="en" sz="2000"/>
              <a:t>kdyrovadd</a:t>
            </a:r>
            <a:endParaRPr sz="2000"/>
          </a:p>
        </p:txBody>
      </p:sp>
      <p:sp>
        <p:nvSpPr>
          <p:cNvPr id="2583" name="Google Shape;2583;p99"/>
          <p:cNvSpPr txBox="1"/>
          <p:nvPr>
            <p:ph idx="2" type="title"/>
          </p:nvPr>
        </p:nvSpPr>
        <p:spPr>
          <a:xfrm>
            <a:off x="6656223" y="2275775"/>
            <a:ext cx="148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@sayook_</a:t>
            </a:r>
            <a:endParaRPr sz="1900"/>
          </a:p>
        </p:txBody>
      </p:sp>
      <p:sp>
        <p:nvSpPr>
          <p:cNvPr id="2584" name="Google Shape;2584;p99"/>
          <p:cNvSpPr txBox="1"/>
          <p:nvPr>
            <p:ph idx="2" type="title"/>
          </p:nvPr>
        </p:nvSpPr>
        <p:spPr>
          <a:xfrm>
            <a:off x="6488825" y="3852850"/>
            <a:ext cx="175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@</a:t>
            </a:r>
            <a:r>
              <a:rPr lang="en" sz="2000"/>
              <a:t>temirlan38</a:t>
            </a:r>
            <a:endParaRPr sz="2000"/>
          </a:p>
        </p:txBody>
      </p:sp>
      <p:pic>
        <p:nvPicPr>
          <p:cNvPr id="2585" name="Google Shape;2585;p99"/>
          <p:cNvPicPr preferRelativeResize="0"/>
          <p:nvPr/>
        </p:nvPicPr>
        <p:blipFill rotWithShape="1">
          <a:blip r:embed="rId4">
            <a:alphaModFix/>
          </a:blip>
          <a:srcRect b="1965" l="3075" r="2012" t="1686"/>
          <a:stretch/>
        </p:blipFill>
        <p:spPr>
          <a:xfrm>
            <a:off x="3619188" y="1143963"/>
            <a:ext cx="1886100" cy="3094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st="123825">
              <a:srgbClr val="000000">
                <a:alpha val="37000"/>
              </a:srgbClr>
            </a:outerShdw>
          </a:effectLst>
        </p:spPr>
      </p:pic>
      <p:pic>
        <p:nvPicPr>
          <p:cNvPr id="2586" name="Google Shape;2586;p99"/>
          <p:cNvPicPr preferRelativeResize="0"/>
          <p:nvPr/>
        </p:nvPicPr>
        <p:blipFill rotWithShape="1">
          <a:blip r:embed="rId4">
            <a:alphaModFix/>
          </a:blip>
          <a:srcRect b="49325" l="22733" r="22143" t="16457"/>
          <a:stretch/>
        </p:blipFill>
        <p:spPr>
          <a:xfrm>
            <a:off x="1233775" y="1309475"/>
            <a:ext cx="998100" cy="10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7" name="Google Shape;2587;p99"/>
          <p:cNvPicPr preferRelativeResize="0"/>
          <p:nvPr/>
        </p:nvPicPr>
        <p:blipFill rotWithShape="1">
          <a:blip r:embed="rId4">
            <a:alphaModFix/>
          </a:blip>
          <a:srcRect b="49325" l="22733" r="22143" t="16457"/>
          <a:stretch/>
        </p:blipFill>
        <p:spPr>
          <a:xfrm>
            <a:off x="1233774" y="2928725"/>
            <a:ext cx="998100" cy="10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8" name="Google Shape;2588;p99"/>
          <p:cNvPicPr preferRelativeResize="0"/>
          <p:nvPr/>
        </p:nvPicPr>
        <p:blipFill rotWithShape="1">
          <a:blip r:embed="rId4">
            <a:alphaModFix/>
          </a:blip>
          <a:srcRect b="49325" l="22733" r="22143" t="16457"/>
          <a:stretch/>
        </p:blipFill>
        <p:spPr>
          <a:xfrm>
            <a:off x="6849961" y="1309475"/>
            <a:ext cx="998100" cy="100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89" name="Google Shape;2589;p99"/>
          <p:cNvPicPr preferRelativeResize="0"/>
          <p:nvPr/>
        </p:nvPicPr>
        <p:blipFill rotWithShape="1">
          <a:blip r:embed="rId4">
            <a:alphaModFix/>
          </a:blip>
          <a:srcRect b="49325" l="22733" r="22143" t="16457"/>
          <a:stretch/>
        </p:blipFill>
        <p:spPr>
          <a:xfrm>
            <a:off x="6849949" y="2928725"/>
            <a:ext cx="998100" cy="1001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90" name="Google Shape;2590;p99"/>
          <p:cNvCxnSpPr>
            <a:stCxn id="2586" idx="6"/>
            <a:endCxn id="2591" idx="1"/>
          </p:cNvCxnSpPr>
          <p:nvPr/>
        </p:nvCxnSpPr>
        <p:spPr>
          <a:xfrm>
            <a:off x="2231875" y="1810025"/>
            <a:ext cx="1545300" cy="27771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2" name="Google Shape;2592;p99"/>
          <p:cNvCxnSpPr>
            <a:stCxn id="2587" idx="6"/>
            <a:endCxn id="2591" idx="1"/>
          </p:cNvCxnSpPr>
          <p:nvPr/>
        </p:nvCxnSpPr>
        <p:spPr>
          <a:xfrm>
            <a:off x="2231874" y="3429275"/>
            <a:ext cx="1545300" cy="1157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3" name="Google Shape;2593;p99"/>
          <p:cNvCxnSpPr>
            <a:stCxn id="2588" idx="2"/>
            <a:endCxn id="2591" idx="3"/>
          </p:cNvCxnSpPr>
          <p:nvPr/>
        </p:nvCxnSpPr>
        <p:spPr>
          <a:xfrm flipH="1">
            <a:off x="5366761" y="1810025"/>
            <a:ext cx="1483200" cy="2777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4" name="Google Shape;2594;p99"/>
          <p:cNvCxnSpPr>
            <a:stCxn id="2589" idx="2"/>
            <a:endCxn id="2591" idx="3"/>
          </p:cNvCxnSpPr>
          <p:nvPr/>
        </p:nvCxnSpPr>
        <p:spPr>
          <a:xfrm flipH="1">
            <a:off x="5366749" y="3429275"/>
            <a:ext cx="1483200" cy="11577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1" name="Google Shape;2591;p99"/>
          <p:cNvPicPr preferRelativeResize="0"/>
          <p:nvPr/>
        </p:nvPicPr>
        <p:blipFill rotWithShape="1">
          <a:blip r:embed="rId5">
            <a:alphaModFix/>
          </a:blip>
          <a:srcRect b="42984" l="0" r="0" t="23822"/>
          <a:stretch/>
        </p:blipFill>
        <p:spPr>
          <a:xfrm>
            <a:off x="3777099" y="4323226"/>
            <a:ext cx="1589789" cy="5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658511">
            <a:off x="4893910" y="4532109"/>
            <a:ext cx="558131" cy="55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99"/>
          <p:cNvPicPr preferRelativeResize="0"/>
          <p:nvPr/>
        </p:nvPicPr>
        <p:blipFill rotWithShape="1">
          <a:blip r:embed="rId7">
            <a:alphaModFix/>
          </a:blip>
          <a:srcRect b="4365" l="0" r="0" t="5251"/>
          <a:stretch/>
        </p:blipFill>
        <p:spPr>
          <a:xfrm>
            <a:off x="6932750" y="2991275"/>
            <a:ext cx="832500" cy="87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97" name="Google Shape;2597;p99"/>
          <p:cNvSpPr txBox="1"/>
          <p:nvPr/>
        </p:nvSpPr>
        <p:spPr>
          <a:xfrm>
            <a:off x="4076650" y="2803475"/>
            <a:ext cx="797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2598" name="Google Shape;2598;p99"/>
          <p:cNvSpPr txBox="1"/>
          <p:nvPr/>
        </p:nvSpPr>
        <p:spPr>
          <a:xfrm>
            <a:off x="3957550" y="2696975"/>
            <a:ext cx="122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@sessiyeva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9" name="Google Shape;2599;p99"/>
          <p:cNvPicPr preferRelativeResize="0"/>
          <p:nvPr/>
        </p:nvPicPr>
        <p:blipFill rotWithShape="1">
          <a:blip r:embed="rId8">
            <a:alphaModFix/>
          </a:blip>
          <a:srcRect b="30946" l="0" r="0" t="4595"/>
          <a:stretch/>
        </p:blipFill>
        <p:spPr>
          <a:xfrm>
            <a:off x="1304425" y="1372025"/>
            <a:ext cx="856800" cy="87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0" name="Google Shape;2600;p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4425" y="2991275"/>
            <a:ext cx="856800" cy="84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1" name="Google Shape;2601;p99"/>
          <p:cNvPicPr preferRelativeResize="0"/>
          <p:nvPr/>
        </p:nvPicPr>
        <p:blipFill rotWithShape="1">
          <a:blip r:embed="rId10">
            <a:alphaModFix/>
          </a:blip>
          <a:srcRect b="0" l="0" r="0" t="6428"/>
          <a:stretch/>
        </p:blipFill>
        <p:spPr>
          <a:xfrm>
            <a:off x="6892625" y="1354925"/>
            <a:ext cx="925800" cy="91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2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100"/>
          <p:cNvSpPr txBox="1"/>
          <p:nvPr>
            <p:ph type="title"/>
          </p:nvPr>
        </p:nvSpPr>
        <p:spPr>
          <a:xfrm>
            <a:off x="457750" y="771900"/>
            <a:ext cx="72564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in Social Networks</a:t>
            </a:r>
            <a:endParaRPr/>
          </a:p>
        </p:txBody>
      </p:sp>
      <p:sp>
        <p:nvSpPr>
          <p:cNvPr id="2607" name="Google Shape;2607;p100"/>
          <p:cNvSpPr/>
          <p:nvPr/>
        </p:nvSpPr>
        <p:spPr>
          <a:xfrm>
            <a:off x="6835150" y="500099"/>
            <a:ext cx="272179" cy="271795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00"/>
          <p:cNvSpPr/>
          <p:nvPr/>
        </p:nvSpPr>
        <p:spPr>
          <a:xfrm>
            <a:off x="3934471" y="1258445"/>
            <a:ext cx="122108" cy="121957"/>
          </a:xfrm>
          <a:custGeom>
            <a:rect b="b" l="l" r="r" t="t"/>
            <a:pathLst>
              <a:path extrusionOk="0" h="8481" w="8493">
                <a:moveTo>
                  <a:pt x="4252" y="1"/>
                </a:moveTo>
                <a:cubicBezTo>
                  <a:pt x="1903" y="1"/>
                  <a:pt x="1" y="1892"/>
                  <a:pt x="1" y="4240"/>
                </a:cubicBezTo>
                <a:cubicBezTo>
                  <a:pt x="1" y="6589"/>
                  <a:pt x="1903" y="8480"/>
                  <a:pt x="4252" y="8480"/>
                </a:cubicBezTo>
                <a:cubicBezTo>
                  <a:pt x="6589" y="8480"/>
                  <a:pt x="8492" y="6589"/>
                  <a:pt x="8492" y="4240"/>
                </a:cubicBezTo>
                <a:cubicBezTo>
                  <a:pt x="8492" y="1892"/>
                  <a:pt x="6589" y="1"/>
                  <a:pt x="4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00"/>
          <p:cNvSpPr/>
          <p:nvPr/>
        </p:nvSpPr>
        <p:spPr>
          <a:xfrm rot="5400000">
            <a:off x="1493267" y="2728833"/>
            <a:ext cx="778363" cy="447833"/>
          </a:xfrm>
          <a:custGeom>
            <a:rect b="b" l="l" r="r" t="t"/>
            <a:pathLst>
              <a:path extrusionOk="0" h="5920" w="10289">
                <a:moveTo>
                  <a:pt x="5133" y="1"/>
                </a:moveTo>
                <a:lnTo>
                  <a:pt x="0" y="5133"/>
                </a:lnTo>
                <a:lnTo>
                  <a:pt x="0" y="5920"/>
                </a:lnTo>
                <a:lnTo>
                  <a:pt x="5133" y="776"/>
                </a:lnTo>
                <a:lnTo>
                  <a:pt x="10289" y="5920"/>
                </a:lnTo>
                <a:lnTo>
                  <a:pt x="10289" y="5133"/>
                </a:lnTo>
                <a:lnTo>
                  <a:pt x="5133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00"/>
          <p:cNvSpPr/>
          <p:nvPr/>
        </p:nvSpPr>
        <p:spPr>
          <a:xfrm rot="5400000">
            <a:off x="3199479" y="2728379"/>
            <a:ext cx="778363" cy="448741"/>
          </a:xfrm>
          <a:custGeom>
            <a:rect b="b" l="l" r="r" t="t"/>
            <a:pathLst>
              <a:path extrusionOk="0" h="5932" w="10289">
                <a:moveTo>
                  <a:pt x="5133" y="0"/>
                </a:moveTo>
                <a:lnTo>
                  <a:pt x="0" y="5156"/>
                </a:lnTo>
                <a:lnTo>
                  <a:pt x="0" y="5932"/>
                </a:lnTo>
                <a:lnTo>
                  <a:pt x="5133" y="799"/>
                </a:lnTo>
                <a:lnTo>
                  <a:pt x="10289" y="5932"/>
                </a:lnTo>
                <a:lnTo>
                  <a:pt x="10289" y="5156"/>
                </a:lnTo>
                <a:lnTo>
                  <a:pt x="5133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00"/>
          <p:cNvSpPr/>
          <p:nvPr/>
        </p:nvSpPr>
        <p:spPr>
          <a:xfrm rot="5400000">
            <a:off x="4906145" y="2728379"/>
            <a:ext cx="778363" cy="448741"/>
          </a:xfrm>
          <a:custGeom>
            <a:rect b="b" l="l" r="r" t="t"/>
            <a:pathLst>
              <a:path extrusionOk="0" h="5932" w="10289">
                <a:moveTo>
                  <a:pt x="5133" y="1"/>
                </a:moveTo>
                <a:lnTo>
                  <a:pt x="0" y="5157"/>
                </a:lnTo>
                <a:lnTo>
                  <a:pt x="0" y="5932"/>
                </a:lnTo>
                <a:lnTo>
                  <a:pt x="5133" y="788"/>
                </a:lnTo>
                <a:lnTo>
                  <a:pt x="10289" y="5932"/>
                </a:lnTo>
                <a:lnTo>
                  <a:pt x="10289" y="5157"/>
                </a:lnTo>
                <a:lnTo>
                  <a:pt x="5133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100"/>
          <p:cNvSpPr/>
          <p:nvPr/>
        </p:nvSpPr>
        <p:spPr>
          <a:xfrm rot="5400000">
            <a:off x="6582059" y="2738629"/>
            <a:ext cx="778363" cy="428240"/>
          </a:xfrm>
          <a:custGeom>
            <a:rect b="b" l="l" r="r" t="t"/>
            <a:pathLst>
              <a:path extrusionOk="0" h="5661" w="10289">
                <a:moveTo>
                  <a:pt x="4874" y="0"/>
                </a:moveTo>
                <a:lnTo>
                  <a:pt x="0" y="4874"/>
                </a:lnTo>
                <a:lnTo>
                  <a:pt x="0" y="5661"/>
                </a:lnTo>
                <a:lnTo>
                  <a:pt x="5133" y="505"/>
                </a:lnTo>
                <a:lnTo>
                  <a:pt x="10289" y="5661"/>
                </a:lnTo>
                <a:lnTo>
                  <a:pt x="10289" y="4874"/>
                </a:lnTo>
                <a:lnTo>
                  <a:pt x="5415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3" name="Google Shape;2613;p100"/>
          <p:cNvCxnSpPr/>
          <p:nvPr/>
        </p:nvCxnSpPr>
        <p:spPr>
          <a:xfrm flipH="1" rot="10800000">
            <a:off x="2049568" y="2949150"/>
            <a:ext cx="5332200" cy="3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4" name="Google Shape;2614;p100"/>
          <p:cNvSpPr/>
          <p:nvPr/>
        </p:nvSpPr>
        <p:spPr>
          <a:xfrm rot="5400000">
            <a:off x="1651092" y="2728833"/>
            <a:ext cx="778363" cy="447833"/>
          </a:xfrm>
          <a:custGeom>
            <a:rect b="b" l="l" r="r" t="t"/>
            <a:pathLst>
              <a:path extrusionOk="0" h="5920" w="10289">
                <a:moveTo>
                  <a:pt x="5133" y="1"/>
                </a:moveTo>
                <a:lnTo>
                  <a:pt x="0" y="5133"/>
                </a:lnTo>
                <a:lnTo>
                  <a:pt x="0" y="5920"/>
                </a:lnTo>
                <a:lnTo>
                  <a:pt x="5133" y="776"/>
                </a:lnTo>
                <a:lnTo>
                  <a:pt x="10289" y="5920"/>
                </a:lnTo>
                <a:lnTo>
                  <a:pt x="10289" y="5133"/>
                </a:lnTo>
                <a:lnTo>
                  <a:pt x="5133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100"/>
          <p:cNvSpPr/>
          <p:nvPr/>
        </p:nvSpPr>
        <p:spPr>
          <a:xfrm rot="5400000">
            <a:off x="3364479" y="2728379"/>
            <a:ext cx="778363" cy="448741"/>
          </a:xfrm>
          <a:custGeom>
            <a:rect b="b" l="l" r="r" t="t"/>
            <a:pathLst>
              <a:path extrusionOk="0" h="5932" w="10289">
                <a:moveTo>
                  <a:pt x="5133" y="0"/>
                </a:moveTo>
                <a:lnTo>
                  <a:pt x="0" y="5156"/>
                </a:lnTo>
                <a:lnTo>
                  <a:pt x="0" y="5932"/>
                </a:lnTo>
                <a:lnTo>
                  <a:pt x="5133" y="799"/>
                </a:lnTo>
                <a:lnTo>
                  <a:pt x="10289" y="5932"/>
                </a:lnTo>
                <a:lnTo>
                  <a:pt x="10289" y="5156"/>
                </a:lnTo>
                <a:lnTo>
                  <a:pt x="5133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100"/>
          <p:cNvSpPr/>
          <p:nvPr/>
        </p:nvSpPr>
        <p:spPr>
          <a:xfrm rot="5400000">
            <a:off x="5078320" y="2728379"/>
            <a:ext cx="778363" cy="448741"/>
          </a:xfrm>
          <a:custGeom>
            <a:rect b="b" l="l" r="r" t="t"/>
            <a:pathLst>
              <a:path extrusionOk="0" h="5932" w="10289">
                <a:moveTo>
                  <a:pt x="5133" y="1"/>
                </a:moveTo>
                <a:lnTo>
                  <a:pt x="0" y="5157"/>
                </a:lnTo>
                <a:lnTo>
                  <a:pt x="0" y="5932"/>
                </a:lnTo>
                <a:lnTo>
                  <a:pt x="5133" y="788"/>
                </a:lnTo>
                <a:lnTo>
                  <a:pt x="10289" y="5932"/>
                </a:lnTo>
                <a:lnTo>
                  <a:pt x="10289" y="5157"/>
                </a:lnTo>
                <a:lnTo>
                  <a:pt x="5133" y="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100"/>
          <p:cNvSpPr/>
          <p:nvPr/>
        </p:nvSpPr>
        <p:spPr>
          <a:xfrm rot="5400000">
            <a:off x="6781909" y="2738629"/>
            <a:ext cx="778363" cy="428240"/>
          </a:xfrm>
          <a:custGeom>
            <a:rect b="b" l="l" r="r" t="t"/>
            <a:pathLst>
              <a:path extrusionOk="0" h="5661" w="10289">
                <a:moveTo>
                  <a:pt x="4874" y="0"/>
                </a:moveTo>
                <a:lnTo>
                  <a:pt x="0" y="4874"/>
                </a:lnTo>
                <a:lnTo>
                  <a:pt x="0" y="5661"/>
                </a:lnTo>
                <a:lnTo>
                  <a:pt x="5133" y="505"/>
                </a:lnTo>
                <a:lnTo>
                  <a:pt x="10289" y="5661"/>
                </a:lnTo>
                <a:lnTo>
                  <a:pt x="10289" y="4874"/>
                </a:lnTo>
                <a:lnTo>
                  <a:pt x="5415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00"/>
          <p:cNvSpPr txBox="1"/>
          <p:nvPr/>
        </p:nvSpPr>
        <p:spPr>
          <a:xfrm>
            <a:off x="1658543" y="2028375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619" name="Google Shape;2619;p100"/>
          <p:cNvSpPr txBox="1"/>
          <p:nvPr/>
        </p:nvSpPr>
        <p:spPr>
          <a:xfrm>
            <a:off x="643876" y="1743225"/>
            <a:ext cx="2241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all edges are undirected, without one vertex pointing to another.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620" name="Google Shape;2620;p100"/>
          <p:cNvSpPr txBox="1"/>
          <p:nvPr/>
        </p:nvSpPr>
        <p:spPr>
          <a:xfrm>
            <a:off x="3913528" y="1743225"/>
            <a:ext cx="2763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edges are unweighted. All ”bonds” within a network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are assumed to be equal.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621" name="Google Shape;2621;p100"/>
          <p:cNvSpPr txBox="1"/>
          <p:nvPr/>
        </p:nvSpPr>
        <p:spPr>
          <a:xfrm>
            <a:off x="191168" y="3371500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2</a:t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622" name="Google Shape;2622;p100"/>
          <p:cNvSpPr txBox="1"/>
          <p:nvPr/>
        </p:nvSpPr>
        <p:spPr>
          <a:xfrm>
            <a:off x="1709275" y="3371500"/>
            <a:ext cx="3216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 the graph must be simple with no vertices connecting to themselves at all or other vertices multiple times. 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623" name="Google Shape;2623;p100"/>
          <p:cNvSpPr txBox="1"/>
          <p:nvPr/>
        </p:nvSpPr>
        <p:spPr>
          <a:xfrm>
            <a:off x="5638076" y="3371500"/>
            <a:ext cx="2406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ura Light"/>
                <a:ea typeface="Jura Light"/>
                <a:cs typeface="Jura Light"/>
                <a:sym typeface="Jura Light"/>
              </a:rPr>
              <a:t>the graph of a single network must be connected.</a:t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Jura Light"/>
              <a:ea typeface="Jura Light"/>
              <a:cs typeface="Jura Light"/>
              <a:sym typeface="Jura Light"/>
            </a:endParaRPr>
          </a:p>
        </p:txBody>
      </p:sp>
      <p:sp>
        <p:nvSpPr>
          <p:cNvPr id="2624" name="Google Shape;2624;p100"/>
          <p:cNvSpPr txBox="1"/>
          <p:nvPr/>
        </p:nvSpPr>
        <p:spPr>
          <a:xfrm>
            <a:off x="-1145332" y="1688150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</a:t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625" name="Google Shape;2625;p100"/>
          <p:cNvSpPr txBox="1"/>
          <p:nvPr/>
        </p:nvSpPr>
        <p:spPr>
          <a:xfrm>
            <a:off x="2106368" y="1688150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3</a:t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626" name="Google Shape;2626;p100"/>
          <p:cNvSpPr txBox="1"/>
          <p:nvPr/>
        </p:nvSpPr>
        <p:spPr>
          <a:xfrm>
            <a:off x="4337718" y="3371500"/>
            <a:ext cx="19152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4</a:t>
            </a:r>
            <a:endParaRPr b="1" sz="2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1" name="Google Shape;2631;p101"/>
          <p:cNvGrpSpPr/>
          <p:nvPr/>
        </p:nvGrpSpPr>
        <p:grpSpPr>
          <a:xfrm>
            <a:off x="720004" y="1082757"/>
            <a:ext cx="3544500" cy="2699678"/>
            <a:chOff x="720004" y="1082757"/>
            <a:chExt cx="3544500" cy="2699678"/>
          </a:xfrm>
        </p:grpSpPr>
        <p:sp>
          <p:nvSpPr>
            <p:cNvPr id="2632" name="Google Shape;2632;p101"/>
            <p:cNvSpPr/>
            <p:nvPr/>
          </p:nvSpPr>
          <p:spPr>
            <a:xfrm>
              <a:off x="720004" y="1082757"/>
              <a:ext cx="3544500" cy="2242500"/>
            </a:xfrm>
            <a:prstGeom prst="roundRect">
              <a:avLst>
                <a:gd fmla="val 3857" name="adj"/>
              </a:avLst>
            </a:prstGeom>
            <a:solidFill>
              <a:schemeClr val="lt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01"/>
            <p:cNvSpPr/>
            <p:nvPr/>
          </p:nvSpPr>
          <p:spPr>
            <a:xfrm>
              <a:off x="1885588" y="3325292"/>
              <a:ext cx="1210422" cy="457143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34" name="Google Shape;2634;p101"/>
            <p:cNvSpPr/>
            <p:nvPr/>
          </p:nvSpPr>
          <p:spPr>
            <a:xfrm>
              <a:off x="842450" y="1194575"/>
              <a:ext cx="3303900" cy="2007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5" name="Google Shape;2635;p101"/>
          <p:cNvGrpSpPr/>
          <p:nvPr/>
        </p:nvGrpSpPr>
        <p:grpSpPr>
          <a:xfrm>
            <a:off x="3248019" y="1575018"/>
            <a:ext cx="5143734" cy="2343438"/>
            <a:chOff x="3247913" y="1803600"/>
            <a:chExt cx="5021706" cy="2100607"/>
          </a:xfrm>
        </p:grpSpPr>
        <p:sp>
          <p:nvSpPr>
            <p:cNvPr id="2636" name="Google Shape;2636;p101"/>
            <p:cNvSpPr/>
            <p:nvPr/>
          </p:nvSpPr>
          <p:spPr>
            <a:xfrm>
              <a:off x="3247913" y="1803600"/>
              <a:ext cx="50217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01"/>
            <p:cNvSpPr/>
            <p:nvPr/>
          </p:nvSpPr>
          <p:spPr>
            <a:xfrm>
              <a:off x="774671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01"/>
            <p:cNvSpPr/>
            <p:nvPr/>
          </p:nvSpPr>
          <p:spPr>
            <a:xfrm>
              <a:off x="7904538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01"/>
            <p:cNvSpPr/>
            <p:nvPr/>
          </p:nvSpPr>
          <p:spPr>
            <a:xfrm>
              <a:off x="8062363" y="1884600"/>
              <a:ext cx="122100" cy="121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01"/>
            <p:cNvSpPr/>
            <p:nvPr/>
          </p:nvSpPr>
          <p:spPr>
            <a:xfrm>
              <a:off x="3247919" y="2104207"/>
              <a:ext cx="5021700" cy="18000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1" name="Google Shape;2641;p101"/>
          <p:cNvSpPr txBox="1"/>
          <p:nvPr>
            <p:ph type="title"/>
          </p:nvPr>
        </p:nvSpPr>
        <p:spPr>
          <a:xfrm>
            <a:off x="5962875" y="1863725"/>
            <a:ext cx="2336400" cy="72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Crawling</a:t>
            </a:r>
            <a:endParaRPr/>
          </a:p>
        </p:txBody>
      </p:sp>
      <p:sp>
        <p:nvSpPr>
          <p:cNvPr id="2642" name="Google Shape;2642;p101"/>
          <p:cNvSpPr txBox="1"/>
          <p:nvPr>
            <p:ph idx="1" type="subTitle"/>
          </p:nvPr>
        </p:nvSpPr>
        <p:spPr>
          <a:xfrm>
            <a:off x="4222000" y="2388550"/>
            <a:ext cx="40743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Webcrawler is a very important application of the graph (BFS). The idea is that the whole internet can be represented by a directed graph: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Vertices -&gt; Domains/ URLs/ Websites.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Edges -&gt; Connections.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01"/>
          <p:cNvSpPr/>
          <p:nvPr/>
        </p:nvSpPr>
        <p:spPr>
          <a:xfrm>
            <a:off x="841770" y="1195994"/>
            <a:ext cx="3304020" cy="2014721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4" name="Google Shape;2644;p101"/>
          <p:cNvCxnSpPr/>
          <p:nvPr/>
        </p:nvCxnSpPr>
        <p:spPr>
          <a:xfrm>
            <a:off x="1898476" y="3739008"/>
            <a:ext cx="1192883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5" name="Google Shape;2645;p101"/>
          <p:cNvPicPr preferRelativeResize="0"/>
          <p:nvPr/>
        </p:nvPicPr>
        <p:blipFill rotWithShape="1">
          <a:blip r:embed="rId3">
            <a:alphaModFix/>
          </a:blip>
          <a:srcRect b="17149" l="-210" r="209" t="0"/>
          <a:stretch/>
        </p:blipFill>
        <p:spPr>
          <a:xfrm>
            <a:off x="841779" y="1195999"/>
            <a:ext cx="3304005" cy="200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6" name="Google Shape;264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75" y="1196000"/>
            <a:ext cx="3304026" cy="20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1" name="Google Shape;2651;p102"/>
          <p:cNvGrpSpPr/>
          <p:nvPr/>
        </p:nvGrpSpPr>
        <p:grpSpPr>
          <a:xfrm>
            <a:off x="6341377" y="526921"/>
            <a:ext cx="2514195" cy="3650584"/>
            <a:chOff x="6322600" y="810000"/>
            <a:chExt cx="2233053" cy="3079103"/>
          </a:xfrm>
        </p:grpSpPr>
        <p:sp>
          <p:nvSpPr>
            <p:cNvPr id="2652" name="Google Shape;2652;p102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02"/>
            <p:cNvSpPr/>
            <p:nvPr/>
          </p:nvSpPr>
          <p:spPr>
            <a:xfrm>
              <a:off x="7938559" y="1484777"/>
              <a:ext cx="617094" cy="664725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02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02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02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02"/>
            <p:cNvSpPr/>
            <p:nvPr/>
          </p:nvSpPr>
          <p:spPr>
            <a:xfrm>
              <a:off x="7106136" y="1413992"/>
              <a:ext cx="247486" cy="136809"/>
            </a:xfrm>
            <a:custGeom>
              <a:rect b="b" l="l" r="r" t="t"/>
              <a:pathLst>
                <a:path extrusionOk="0" h="2068" w="3741">
                  <a:moveTo>
                    <a:pt x="1925" y="0"/>
                  </a:moveTo>
                  <a:cubicBezTo>
                    <a:pt x="1854" y="0"/>
                    <a:pt x="1782" y="4"/>
                    <a:pt x="1709" y="13"/>
                  </a:cubicBezTo>
                  <a:cubicBezTo>
                    <a:pt x="693" y="151"/>
                    <a:pt x="1" y="1075"/>
                    <a:pt x="162" y="2068"/>
                  </a:cubicBezTo>
                  <a:cubicBezTo>
                    <a:pt x="324" y="1421"/>
                    <a:pt x="785" y="867"/>
                    <a:pt x="1617" y="798"/>
                  </a:cubicBezTo>
                  <a:cubicBezTo>
                    <a:pt x="1713" y="788"/>
                    <a:pt x="1806" y="783"/>
                    <a:pt x="1895" y="783"/>
                  </a:cubicBezTo>
                  <a:cubicBezTo>
                    <a:pt x="2883" y="783"/>
                    <a:pt x="3483" y="1348"/>
                    <a:pt x="3694" y="2068"/>
                  </a:cubicBezTo>
                  <a:cubicBezTo>
                    <a:pt x="3741" y="1906"/>
                    <a:pt x="3741" y="1744"/>
                    <a:pt x="3694" y="1560"/>
                  </a:cubicBezTo>
                  <a:cubicBezTo>
                    <a:pt x="3587" y="661"/>
                    <a:pt x="2826" y="0"/>
                    <a:pt x="192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02"/>
            <p:cNvSpPr/>
            <p:nvPr/>
          </p:nvSpPr>
          <p:spPr>
            <a:xfrm>
              <a:off x="7492545" y="1413992"/>
              <a:ext cx="245964" cy="136809"/>
            </a:xfrm>
            <a:custGeom>
              <a:rect b="b" l="l" r="r" t="t"/>
              <a:pathLst>
                <a:path extrusionOk="0" h="2068" w="3718">
                  <a:moveTo>
                    <a:pt x="1798" y="0"/>
                  </a:moveTo>
                  <a:cubicBezTo>
                    <a:pt x="912" y="0"/>
                    <a:pt x="131" y="661"/>
                    <a:pt x="24" y="1560"/>
                  </a:cubicBezTo>
                  <a:cubicBezTo>
                    <a:pt x="1" y="1744"/>
                    <a:pt x="1" y="1906"/>
                    <a:pt x="24" y="2068"/>
                  </a:cubicBezTo>
                  <a:cubicBezTo>
                    <a:pt x="235" y="1348"/>
                    <a:pt x="835" y="783"/>
                    <a:pt x="1823" y="783"/>
                  </a:cubicBezTo>
                  <a:cubicBezTo>
                    <a:pt x="1913" y="783"/>
                    <a:pt x="2005" y="788"/>
                    <a:pt x="2102" y="798"/>
                  </a:cubicBezTo>
                  <a:cubicBezTo>
                    <a:pt x="2933" y="867"/>
                    <a:pt x="3394" y="1421"/>
                    <a:pt x="3579" y="2068"/>
                  </a:cubicBezTo>
                  <a:cubicBezTo>
                    <a:pt x="3718" y="1075"/>
                    <a:pt x="3002" y="151"/>
                    <a:pt x="2009" y="13"/>
                  </a:cubicBezTo>
                  <a:cubicBezTo>
                    <a:pt x="1938" y="4"/>
                    <a:pt x="1868" y="0"/>
                    <a:pt x="179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02"/>
            <p:cNvSpPr/>
            <p:nvPr/>
          </p:nvSpPr>
          <p:spPr>
            <a:xfrm>
              <a:off x="7110700" y="1636271"/>
              <a:ext cx="637006" cy="207793"/>
            </a:xfrm>
            <a:custGeom>
              <a:rect b="b" l="l" r="r" t="t"/>
              <a:pathLst>
                <a:path extrusionOk="0" h="3141" w="9629">
                  <a:moveTo>
                    <a:pt x="1" y="0"/>
                  </a:moveTo>
                  <a:lnTo>
                    <a:pt x="1" y="0"/>
                  </a:lnTo>
                  <a:cubicBezTo>
                    <a:pt x="1063" y="2794"/>
                    <a:pt x="3695" y="3140"/>
                    <a:pt x="4826" y="3140"/>
                  </a:cubicBezTo>
                  <a:cubicBezTo>
                    <a:pt x="6027" y="3140"/>
                    <a:pt x="8566" y="2794"/>
                    <a:pt x="9628" y="0"/>
                  </a:cubicBezTo>
                  <a:lnTo>
                    <a:pt x="9628" y="0"/>
                  </a:lnTo>
                  <a:cubicBezTo>
                    <a:pt x="9628" y="1"/>
                    <a:pt x="7296" y="1155"/>
                    <a:pt x="4826" y="1155"/>
                  </a:cubicBezTo>
                  <a:cubicBezTo>
                    <a:pt x="2194" y="115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02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02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02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02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02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02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02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02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02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02"/>
            <p:cNvSpPr/>
            <p:nvPr/>
          </p:nvSpPr>
          <p:spPr>
            <a:xfrm>
              <a:off x="7148872" y="1651553"/>
              <a:ext cx="68801" cy="155861"/>
            </a:xfrm>
            <a:custGeom>
              <a:rect b="b" l="l" r="r" t="t"/>
              <a:pathLst>
                <a:path extrusionOk="0" h="2356" w="1040">
                  <a:moveTo>
                    <a:pt x="1" y="0"/>
                  </a:moveTo>
                  <a:lnTo>
                    <a:pt x="116" y="2355"/>
                  </a:lnTo>
                  <a:lnTo>
                    <a:pt x="1040" y="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02"/>
            <p:cNvSpPr/>
            <p:nvPr/>
          </p:nvSpPr>
          <p:spPr>
            <a:xfrm>
              <a:off x="7637622" y="1651553"/>
              <a:ext cx="70323" cy="155861"/>
            </a:xfrm>
            <a:custGeom>
              <a:rect b="b" l="l" r="r" t="t"/>
              <a:pathLst>
                <a:path extrusionOk="0" h="2356" w="1063">
                  <a:moveTo>
                    <a:pt x="1063" y="0"/>
                  </a:moveTo>
                  <a:lnTo>
                    <a:pt x="1" y="393"/>
                  </a:lnTo>
                  <a:lnTo>
                    <a:pt x="971" y="2355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1" name="Google Shape;2671;p102"/>
          <p:cNvGrpSpPr/>
          <p:nvPr/>
        </p:nvGrpSpPr>
        <p:grpSpPr>
          <a:xfrm>
            <a:off x="647489" y="1680527"/>
            <a:ext cx="6367500" cy="1841120"/>
            <a:chOff x="757050" y="1718575"/>
            <a:chExt cx="6258600" cy="1553950"/>
          </a:xfrm>
        </p:grpSpPr>
        <p:sp>
          <p:nvSpPr>
            <p:cNvPr id="2672" name="Google Shape;2672;p102"/>
            <p:cNvSpPr/>
            <p:nvPr/>
          </p:nvSpPr>
          <p:spPr>
            <a:xfrm flipH="1" rot="10800000">
              <a:off x="1199704" y="1801532"/>
              <a:ext cx="135000" cy="1347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02"/>
            <p:cNvSpPr/>
            <p:nvPr/>
          </p:nvSpPr>
          <p:spPr>
            <a:xfrm flipH="1" rot="10800000">
              <a:off x="757050" y="1718575"/>
              <a:ext cx="6258600" cy="3006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02"/>
            <p:cNvSpPr/>
            <p:nvPr/>
          </p:nvSpPr>
          <p:spPr>
            <a:xfrm flipH="1" rot="10800000">
              <a:off x="850608" y="1801532"/>
              <a:ext cx="135000" cy="1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02"/>
            <p:cNvSpPr/>
            <p:nvPr/>
          </p:nvSpPr>
          <p:spPr>
            <a:xfrm flipH="1" rot="10800000">
              <a:off x="1025156" y="1801532"/>
              <a:ext cx="135000" cy="1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02"/>
            <p:cNvSpPr/>
            <p:nvPr/>
          </p:nvSpPr>
          <p:spPr>
            <a:xfrm>
              <a:off x="757050" y="2024525"/>
              <a:ext cx="6258300" cy="12480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02"/>
            <p:cNvSpPr/>
            <p:nvPr/>
          </p:nvSpPr>
          <p:spPr>
            <a:xfrm flipH="1" rot="10800000">
              <a:off x="1199706" y="1801532"/>
              <a:ext cx="135000" cy="13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8" name="Google Shape;2678;p102"/>
          <p:cNvSpPr txBox="1"/>
          <p:nvPr>
            <p:ph type="title"/>
          </p:nvPr>
        </p:nvSpPr>
        <p:spPr>
          <a:xfrm>
            <a:off x="647350" y="2185800"/>
            <a:ext cx="6367800" cy="126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attention!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4"/>
          <p:cNvSpPr txBox="1"/>
          <p:nvPr>
            <p:ph type="title"/>
          </p:nvPr>
        </p:nvSpPr>
        <p:spPr>
          <a:xfrm>
            <a:off x="713650" y="83725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Temirlan Kadyr</a:t>
            </a:r>
            <a:endParaRPr sz="3500"/>
          </a:p>
        </p:txBody>
      </p:sp>
      <p:sp>
        <p:nvSpPr>
          <p:cNvPr id="1236" name="Google Shape;1236;p54"/>
          <p:cNvSpPr txBox="1"/>
          <p:nvPr/>
        </p:nvSpPr>
        <p:spPr>
          <a:xfrm flipH="1">
            <a:off x="771547" y="3822800"/>
            <a:ext cx="20268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can masterfully fry eggs</a:t>
            </a:r>
            <a:r>
              <a:rPr b="1" lang="en" sz="3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🍳</a:t>
            </a:r>
            <a:endParaRPr b="1" sz="3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37" name="Google Shape;1237;p54"/>
          <p:cNvSpPr txBox="1"/>
          <p:nvPr/>
        </p:nvSpPr>
        <p:spPr>
          <a:xfrm flipH="1">
            <a:off x="195137" y="236863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38" name="Google Shape;1238;p54"/>
          <p:cNvSpPr txBox="1"/>
          <p:nvPr/>
        </p:nvSpPr>
        <p:spPr>
          <a:xfrm flipH="1">
            <a:off x="246249" y="3266588"/>
            <a:ext cx="2269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My hobby is to watch TV series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39" name="Google Shape;1239;p54"/>
          <p:cNvCxnSpPr>
            <a:stCxn id="1236" idx="1"/>
          </p:cNvCxnSpPr>
          <p:nvPr/>
        </p:nvCxnSpPr>
        <p:spPr>
          <a:xfrm flipH="1" rot="10800000">
            <a:off x="2798347" y="3631550"/>
            <a:ext cx="1182600" cy="702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40" name="Google Shape;1240;p54"/>
          <p:cNvCxnSpPr>
            <a:stCxn id="1238" idx="1"/>
          </p:cNvCxnSpPr>
          <p:nvPr/>
        </p:nvCxnSpPr>
        <p:spPr>
          <a:xfrm flipH="1" rot="10800000">
            <a:off x="2515749" y="3191438"/>
            <a:ext cx="1264500" cy="253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41" name="Google Shape;1241;p54"/>
          <p:cNvSpPr txBox="1"/>
          <p:nvPr/>
        </p:nvSpPr>
        <p:spPr>
          <a:xfrm flipH="1">
            <a:off x="-221127" y="2255500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Fav actress Alyci</a:t>
            </a: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 Debnam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😍 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42" name="Google Shape;1242;p54"/>
          <p:cNvSpPr txBox="1"/>
          <p:nvPr/>
        </p:nvSpPr>
        <p:spPr>
          <a:xfrm flipH="1">
            <a:off x="-161127" y="1182725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190103490 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43" name="Google Shape;1243;p54"/>
          <p:cNvCxnSpPr>
            <a:stCxn id="1242" idx="1"/>
          </p:cNvCxnSpPr>
          <p:nvPr/>
        </p:nvCxnSpPr>
        <p:spPr>
          <a:xfrm>
            <a:off x="2422173" y="1361075"/>
            <a:ext cx="963000" cy="443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244" name="Google Shape;1244;p54"/>
          <p:cNvGrpSpPr/>
          <p:nvPr/>
        </p:nvGrpSpPr>
        <p:grpSpPr>
          <a:xfrm>
            <a:off x="3331434" y="1073302"/>
            <a:ext cx="2157576" cy="2996891"/>
            <a:chOff x="6322600" y="810000"/>
            <a:chExt cx="2233053" cy="3079103"/>
          </a:xfrm>
        </p:grpSpPr>
        <p:sp>
          <p:nvSpPr>
            <p:cNvPr id="1245" name="Google Shape;1245;p54"/>
            <p:cNvSpPr/>
            <p:nvPr/>
          </p:nvSpPr>
          <p:spPr>
            <a:xfrm>
              <a:off x="6322600" y="1483255"/>
              <a:ext cx="595726" cy="658639"/>
            </a:xfrm>
            <a:custGeom>
              <a:rect b="b" l="l" r="r" t="t"/>
              <a:pathLst>
                <a:path extrusionOk="0" h="9956" w="9005">
                  <a:moveTo>
                    <a:pt x="2803" y="1"/>
                  </a:moveTo>
                  <a:cubicBezTo>
                    <a:pt x="1382" y="1"/>
                    <a:pt x="1" y="790"/>
                    <a:pt x="1" y="790"/>
                  </a:cubicBezTo>
                  <a:cubicBezTo>
                    <a:pt x="169" y="773"/>
                    <a:pt x="349" y="766"/>
                    <a:pt x="535" y="766"/>
                  </a:cubicBezTo>
                  <a:cubicBezTo>
                    <a:pt x="1650" y="766"/>
                    <a:pt x="2956" y="1021"/>
                    <a:pt x="2956" y="1021"/>
                  </a:cubicBezTo>
                  <a:cubicBezTo>
                    <a:pt x="2916" y="1018"/>
                    <a:pt x="2877" y="1016"/>
                    <a:pt x="2837" y="1016"/>
                  </a:cubicBezTo>
                  <a:cubicBezTo>
                    <a:pt x="1634" y="1016"/>
                    <a:pt x="185" y="2313"/>
                    <a:pt x="185" y="2313"/>
                  </a:cubicBezTo>
                  <a:cubicBezTo>
                    <a:pt x="448" y="2163"/>
                    <a:pt x="788" y="2109"/>
                    <a:pt x="1141" y="2109"/>
                  </a:cubicBezTo>
                  <a:cubicBezTo>
                    <a:pt x="2031" y="2109"/>
                    <a:pt x="3002" y="2452"/>
                    <a:pt x="3002" y="2452"/>
                  </a:cubicBezTo>
                  <a:cubicBezTo>
                    <a:pt x="1455" y="2637"/>
                    <a:pt x="463" y="3837"/>
                    <a:pt x="463" y="3837"/>
                  </a:cubicBezTo>
                  <a:cubicBezTo>
                    <a:pt x="463" y="3837"/>
                    <a:pt x="588" y="3726"/>
                    <a:pt x="1016" y="3726"/>
                  </a:cubicBezTo>
                  <a:cubicBezTo>
                    <a:pt x="1343" y="3726"/>
                    <a:pt x="1848" y="3791"/>
                    <a:pt x="2610" y="4022"/>
                  </a:cubicBezTo>
                  <a:cubicBezTo>
                    <a:pt x="4387" y="4530"/>
                    <a:pt x="5819" y="8478"/>
                    <a:pt x="7966" y="9678"/>
                  </a:cubicBezTo>
                  <a:cubicBezTo>
                    <a:pt x="8220" y="9817"/>
                    <a:pt x="8451" y="9909"/>
                    <a:pt x="8682" y="9955"/>
                  </a:cubicBezTo>
                  <a:cubicBezTo>
                    <a:pt x="8843" y="8431"/>
                    <a:pt x="9005" y="6954"/>
                    <a:pt x="9005" y="5453"/>
                  </a:cubicBezTo>
                  <a:cubicBezTo>
                    <a:pt x="7920" y="3514"/>
                    <a:pt x="5565" y="1067"/>
                    <a:pt x="4156" y="305"/>
                  </a:cubicBezTo>
                  <a:cubicBezTo>
                    <a:pt x="3732" y="84"/>
                    <a:pt x="3265" y="1"/>
                    <a:pt x="280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7938559" y="1484777"/>
              <a:ext cx="617094" cy="664725"/>
            </a:xfrm>
            <a:custGeom>
              <a:rect b="b" l="l" r="r" t="t"/>
              <a:pathLst>
                <a:path extrusionOk="0" h="10048" w="9328">
                  <a:moveTo>
                    <a:pt x="6560" y="1"/>
                  </a:moveTo>
                  <a:cubicBezTo>
                    <a:pt x="6086" y="1"/>
                    <a:pt x="5607" y="90"/>
                    <a:pt x="5172" y="328"/>
                  </a:cubicBezTo>
                  <a:cubicBezTo>
                    <a:pt x="3625" y="1159"/>
                    <a:pt x="877" y="4068"/>
                    <a:pt x="115" y="6054"/>
                  </a:cubicBezTo>
                  <a:cubicBezTo>
                    <a:pt x="508" y="7393"/>
                    <a:pt x="0" y="8870"/>
                    <a:pt x="231" y="10048"/>
                  </a:cubicBezTo>
                  <a:cubicBezTo>
                    <a:pt x="577" y="10048"/>
                    <a:pt x="993" y="9932"/>
                    <a:pt x="1431" y="9701"/>
                  </a:cubicBezTo>
                  <a:cubicBezTo>
                    <a:pt x="3532" y="8524"/>
                    <a:pt x="5010" y="4530"/>
                    <a:pt x="6765" y="4045"/>
                  </a:cubicBezTo>
                  <a:cubicBezTo>
                    <a:pt x="7526" y="3815"/>
                    <a:pt x="8035" y="3749"/>
                    <a:pt x="8368" y="3749"/>
                  </a:cubicBezTo>
                  <a:cubicBezTo>
                    <a:pt x="8802" y="3749"/>
                    <a:pt x="8935" y="3860"/>
                    <a:pt x="8935" y="3860"/>
                  </a:cubicBezTo>
                  <a:cubicBezTo>
                    <a:pt x="8935" y="3860"/>
                    <a:pt x="7942" y="2660"/>
                    <a:pt x="6395" y="2475"/>
                  </a:cubicBezTo>
                  <a:cubicBezTo>
                    <a:pt x="6362" y="2458"/>
                    <a:pt x="7308" y="2119"/>
                    <a:pt x="8186" y="2119"/>
                  </a:cubicBezTo>
                  <a:cubicBezTo>
                    <a:pt x="8528" y="2119"/>
                    <a:pt x="8860" y="2171"/>
                    <a:pt x="9119" y="2313"/>
                  </a:cubicBezTo>
                  <a:cubicBezTo>
                    <a:pt x="9119" y="2313"/>
                    <a:pt x="7671" y="1016"/>
                    <a:pt x="6468" y="1016"/>
                  </a:cubicBezTo>
                  <a:cubicBezTo>
                    <a:pt x="6428" y="1016"/>
                    <a:pt x="6388" y="1018"/>
                    <a:pt x="6349" y="1021"/>
                  </a:cubicBezTo>
                  <a:cubicBezTo>
                    <a:pt x="6349" y="1021"/>
                    <a:pt x="7810" y="751"/>
                    <a:pt x="8796" y="751"/>
                  </a:cubicBezTo>
                  <a:cubicBezTo>
                    <a:pt x="8999" y="751"/>
                    <a:pt x="9181" y="762"/>
                    <a:pt x="9327" y="790"/>
                  </a:cubicBezTo>
                  <a:cubicBezTo>
                    <a:pt x="9327" y="790"/>
                    <a:pt x="7969" y="1"/>
                    <a:pt x="6560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6738051" y="3394197"/>
              <a:ext cx="578922" cy="494906"/>
            </a:xfrm>
            <a:custGeom>
              <a:rect b="b" l="l" r="r" t="t"/>
              <a:pathLst>
                <a:path extrusionOk="0" h="7481" w="8751">
                  <a:moveTo>
                    <a:pt x="5634" y="1"/>
                  </a:moveTo>
                  <a:cubicBezTo>
                    <a:pt x="5403" y="1040"/>
                    <a:pt x="5103" y="3187"/>
                    <a:pt x="5842" y="5980"/>
                  </a:cubicBezTo>
                  <a:cubicBezTo>
                    <a:pt x="5842" y="5980"/>
                    <a:pt x="4851" y="5843"/>
                    <a:pt x="3686" y="5843"/>
                  </a:cubicBezTo>
                  <a:cubicBezTo>
                    <a:pt x="2022" y="5843"/>
                    <a:pt x="1" y="6123"/>
                    <a:pt x="1" y="7481"/>
                  </a:cubicBezTo>
                  <a:lnTo>
                    <a:pt x="8751" y="7481"/>
                  </a:lnTo>
                  <a:lnTo>
                    <a:pt x="8751" y="1871"/>
                  </a:lnTo>
                  <a:cubicBezTo>
                    <a:pt x="7388" y="1686"/>
                    <a:pt x="6580" y="578"/>
                    <a:pt x="5634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7507827" y="3455324"/>
              <a:ext cx="594204" cy="433778"/>
            </a:xfrm>
            <a:custGeom>
              <a:rect b="b" l="l" r="r" t="t"/>
              <a:pathLst>
                <a:path extrusionOk="0" h="6557" w="8982">
                  <a:moveTo>
                    <a:pt x="3487" y="0"/>
                  </a:moveTo>
                  <a:cubicBezTo>
                    <a:pt x="2286" y="485"/>
                    <a:pt x="1247" y="947"/>
                    <a:pt x="0" y="993"/>
                  </a:cubicBezTo>
                  <a:lnTo>
                    <a:pt x="0" y="6557"/>
                  </a:lnTo>
                  <a:lnTo>
                    <a:pt x="8981" y="6557"/>
                  </a:lnTo>
                  <a:cubicBezTo>
                    <a:pt x="8981" y="5199"/>
                    <a:pt x="6960" y="4919"/>
                    <a:pt x="5296" y="4919"/>
                  </a:cubicBezTo>
                  <a:cubicBezTo>
                    <a:pt x="4131" y="4919"/>
                    <a:pt x="3140" y="5056"/>
                    <a:pt x="3140" y="5056"/>
                  </a:cubicBezTo>
                  <a:cubicBezTo>
                    <a:pt x="3694" y="2909"/>
                    <a:pt x="3671" y="1178"/>
                    <a:pt x="348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6877042" y="810000"/>
              <a:ext cx="1165386" cy="2712553"/>
            </a:xfrm>
            <a:custGeom>
              <a:rect b="b" l="l" r="r" t="t"/>
              <a:pathLst>
                <a:path extrusionOk="0" fill="none" h="41003" w="17616">
                  <a:moveTo>
                    <a:pt x="16092" y="20502"/>
                  </a:moveTo>
                  <a:cubicBezTo>
                    <a:pt x="16092" y="31814"/>
                    <a:pt x="17616" y="41003"/>
                    <a:pt x="8820" y="41003"/>
                  </a:cubicBezTo>
                  <a:cubicBezTo>
                    <a:pt x="0" y="41003"/>
                    <a:pt x="301" y="31814"/>
                    <a:pt x="301" y="20502"/>
                  </a:cubicBezTo>
                  <a:cubicBezTo>
                    <a:pt x="301" y="9189"/>
                    <a:pt x="0" y="23"/>
                    <a:pt x="8820" y="23"/>
                  </a:cubicBezTo>
                  <a:cubicBezTo>
                    <a:pt x="17616" y="0"/>
                    <a:pt x="16092" y="9166"/>
                    <a:pt x="16092" y="20502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7106136" y="1413992"/>
              <a:ext cx="247486" cy="136809"/>
            </a:xfrm>
            <a:custGeom>
              <a:rect b="b" l="l" r="r" t="t"/>
              <a:pathLst>
                <a:path extrusionOk="0" h="2068" w="3741">
                  <a:moveTo>
                    <a:pt x="1925" y="0"/>
                  </a:moveTo>
                  <a:cubicBezTo>
                    <a:pt x="1854" y="0"/>
                    <a:pt x="1782" y="4"/>
                    <a:pt x="1709" y="13"/>
                  </a:cubicBezTo>
                  <a:cubicBezTo>
                    <a:pt x="693" y="151"/>
                    <a:pt x="1" y="1075"/>
                    <a:pt x="162" y="2068"/>
                  </a:cubicBezTo>
                  <a:cubicBezTo>
                    <a:pt x="324" y="1421"/>
                    <a:pt x="785" y="867"/>
                    <a:pt x="1617" y="798"/>
                  </a:cubicBezTo>
                  <a:cubicBezTo>
                    <a:pt x="1713" y="788"/>
                    <a:pt x="1806" y="783"/>
                    <a:pt x="1895" y="783"/>
                  </a:cubicBezTo>
                  <a:cubicBezTo>
                    <a:pt x="2883" y="783"/>
                    <a:pt x="3483" y="1348"/>
                    <a:pt x="3694" y="2068"/>
                  </a:cubicBezTo>
                  <a:cubicBezTo>
                    <a:pt x="3741" y="1906"/>
                    <a:pt x="3741" y="1744"/>
                    <a:pt x="3694" y="1560"/>
                  </a:cubicBezTo>
                  <a:cubicBezTo>
                    <a:pt x="3587" y="661"/>
                    <a:pt x="2826" y="0"/>
                    <a:pt x="192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7492545" y="1413992"/>
              <a:ext cx="245964" cy="136809"/>
            </a:xfrm>
            <a:custGeom>
              <a:rect b="b" l="l" r="r" t="t"/>
              <a:pathLst>
                <a:path extrusionOk="0" h="2068" w="3718">
                  <a:moveTo>
                    <a:pt x="1798" y="0"/>
                  </a:moveTo>
                  <a:cubicBezTo>
                    <a:pt x="912" y="0"/>
                    <a:pt x="131" y="661"/>
                    <a:pt x="24" y="1560"/>
                  </a:cubicBezTo>
                  <a:cubicBezTo>
                    <a:pt x="1" y="1744"/>
                    <a:pt x="1" y="1906"/>
                    <a:pt x="24" y="2068"/>
                  </a:cubicBezTo>
                  <a:cubicBezTo>
                    <a:pt x="235" y="1348"/>
                    <a:pt x="835" y="783"/>
                    <a:pt x="1823" y="783"/>
                  </a:cubicBezTo>
                  <a:cubicBezTo>
                    <a:pt x="1913" y="783"/>
                    <a:pt x="2005" y="788"/>
                    <a:pt x="2102" y="798"/>
                  </a:cubicBezTo>
                  <a:cubicBezTo>
                    <a:pt x="2933" y="867"/>
                    <a:pt x="3394" y="1421"/>
                    <a:pt x="3579" y="2068"/>
                  </a:cubicBezTo>
                  <a:cubicBezTo>
                    <a:pt x="3718" y="1075"/>
                    <a:pt x="3002" y="151"/>
                    <a:pt x="2009" y="13"/>
                  </a:cubicBezTo>
                  <a:cubicBezTo>
                    <a:pt x="1938" y="4"/>
                    <a:pt x="1868" y="0"/>
                    <a:pt x="1798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7110700" y="1636271"/>
              <a:ext cx="637006" cy="207793"/>
            </a:xfrm>
            <a:custGeom>
              <a:rect b="b" l="l" r="r" t="t"/>
              <a:pathLst>
                <a:path extrusionOk="0" h="3141" w="9629">
                  <a:moveTo>
                    <a:pt x="1" y="0"/>
                  </a:moveTo>
                  <a:lnTo>
                    <a:pt x="1" y="0"/>
                  </a:lnTo>
                  <a:cubicBezTo>
                    <a:pt x="1063" y="2794"/>
                    <a:pt x="3695" y="3140"/>
                    <a:pt x="4826" y="3140"/>
                  </a:cubicBezTo>
                  <a:cubicBezTo>
                    <a:pt x="6027" y="3140"/>
                    <a:pt x="8566" y="2794"/>
                    <a:pt x="9628" y="0"/>
                  </a:cubicBezTo>
                  <a:lnTo>
                    <a:pt x="9628" y="0"/>
                  </a:lnTo>
                  <a:cubicBezTo>
                    <a:pt x="9628" y="1"/>
                    <a:pt x="7296" y="1155"/>
                    <a:pt x="4826" y="1155"/>
                  </a:cubicBezTo>
                  <a:cubicBezTo>
                    <a:pt x="2194" y="1155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7590321" y="3116216"/>
              <a:ext cx="71844" cy="71844"/>
            </a:xfrm>
            <a:custGeom>
              <a:rect b="b" l="l" r="r" t="t"/>
              <a:pathLst>
                <a:path extrusionOk="0" h="1086" w="1086">
                  <a:moveTo>
                    <a:pt x="531" y="1"/>
                  </a:moveTo>
                  <a:cubicBezTo>
                    <a:pt x="254" y="1"/>
                    <a:pt x="0" y="232"/>
                    <a:pt x="0" y="532"/>
                  </a:cubicBezTo>
                  <a:cubicBezTo>
                    <a:pt x="0" y="832"/>
                    <a:pt x="231" y="1086"/>
                    <a:pt x="531" y="1086"/>
                  </a:cubicBezTo>
                  <a:cubicBezTo>
                    <a:pt x="831" y="1086"/>
                    <a:pt x="1085" y="855"/>
                    <a:pt x="1085" y="532"/>
                  </a:cubicBezTo>
                  <a:cubicBezTo>
                    <a:pt x="1085" y="255"/>
                    <a:pt x="831" y="1"/>
                    <a:pt x="53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7739963" y="3116216"/>
              <a:ext cx="45912" cy="45912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62" y="1"/>
                    <a:pt x="1" y="139"/>
                    <a:pt x="1" y="347"/>
                  </a:cubicBezTo>
                  <a:cubicBezTo>
                    <a:pt x="1" y="532"/>
                    <a:pt x="162" y="693"/>
                    <a:pt x="347" y="693"/>
                  </a:cubicBezTo>
                  <a:cubicBezTo>
                    <a:pt x="555" y="693"/>
                    <a:pt x="693" y="532"/>
                    <a:pt x="693" y="347"/>
                  </a:cubicBezTo>
                  <a:cubicBezTo>
                    <a:pt x="693" y="139"/>
                    <a:pt x="555" y="1"/>
                    <a:pt x="34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7684989" y="3232317"/>
              <a:ext cx="61193" cy="61127"/>
            </a:xfrm>
            <a:custGeom>
              <a:rect b="b" l="l" r="r" t="t"/>
              <a:pathLst>
                <a:path extrusionOk="0" h="924" w="925">
                  <a:moveTo>
                    <a:pt x="462" y="0"/>
                  </a:moveTo>
                  <a:cubicBezTo>
                    <a:pt x="208" y="0"/>
                    <a:pt x="1" y="208"/>
                    <a:pt x="1" y="462"/>
                  </a:cubicBezTo>
                  <a:cubicBezTo>
                    <a:pt x="1" y="716"/>
                    <a:pt x="208" y="924"/>
                    <a:pt x="462" y="924"/>
                  </a:cubicBezTo>
                  <a:cubicBezTo>
                    <a:pt x="716" y="924"/>
                    <a:pt x="924" y="716"/>
                    <a:pt x="924" y="462"/>
                  </a:cubicBezTo>
                  <a:cubicBezTo>
                    <a:pt x="924" y="208"/>
                    <a:pt x="716" y="0"/>
                    <a:pt x="4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7025162" y="2246217"/>
              <a:ext cx="81040" cy="73763"/>
            </a:xfrm>
            <a:custGeom>
              <a:rect b="b" l="l" r="r" t="t"/>
              <a:pathLst>
                <a:path extrusionOk="0" h="1115" w="1225">
                  <a:moveTo>
                    <a:pt x="581" y="1"/>
                  </a:moveTo>
                  <a:cubicBezTo>
                    <a:pt x="435" y="1"/>
                    <a:pt x="292" y="58"/>
                    <a:pt x="186" y="177"/>
                  </a:cubicBezTo>
                  <a:cubicBezTo>
                    <a:pt x="1" y="408"/>
                    <a:pt x="1" y="754"/>
                    <a:pt x="232" y="962"/>
                  </a:cubicBezTo>
                  <a:cubicBezTo>
                    <a:pt x="344" y="1063"/>
                    <a:pt x="484" y="1115"/>
                    <a:pt x="619" y="1115"/>
                  </a:cubicBezTo>
                  <a:cubicBezTo>
                    <a:pt x="762" y="1115"/>
                    <a:pt x="899" y="1057"/>
                    <a:pt x="994" y="939"/>
                  </a:cubicBezTo>
                  <a:cubicBezTo>
                    <a:pt x="1225" y="708"/>
                    <a:pt x="1201" y="362"/>
                    <a:pt x="971" y="154"/>
                  </a:cubicBezTo>
                  <a:cubicBezTo>
                    <a:pt x="858" y="53"/>
                    <a:pt x="718" y="1"/>
                    <a:pt x="581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7151981" y="2344125"/>
              <a:ext cx="50410" cy="46110"/>
            </a:xfrm>
            <a:custGeom>
              <a:rect b="b" l="l" r="r" t="t"/>
              <a:pathLst>
                <a:path extrusionOk="0" h="697" w="762">
                  <a:moveTo>
                    <a:pt x="376" y="1"/>
                  </a:moveTo>
                  <a:cubicBezTo>
                    <a:pt x="275" y="1"/>
                    <a:pt x="178" y="41"/>
                    <a:pt x="116" y="128"/>
                  </a:cubicBezTo>
                  <a:cubicBezTo>
                    <a:pt x="0" y="267"/>
                    <a:pt x="0" y="498"/>
                    <a:pt x="162" y="613"/>
                  </a:cubicBezTo>
                  <a:cubicBezTo>
                    <a:pt x="228" y="668"/>
                    <a:pt x="315" y="697"/>
                    <a:pt x="401" y="697"/>
                  </a:cubicBezTo>
                  <a:cubicBezTo>
                    <a:pt x="494" y="697"/>
                    <a:pt x="586" y="662"/>
                    <a:pt x="647" y="590"/>
                  </a:cubicBezTo>
                  <a:cubicBezTo>
                    <a:pt x="762" y="428"/>
                    <a:pt x="762" y="244"/>
                    <a:pt x="623" y="82"/>
                  </a:cubicBezTo>
                  <a:cubicBezTo>
                    <a:pt x="549" y="29"/>
                    <a:pt x="461" y="1"/>
                    <a:pt x="37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7025162" y="2395858"/>
              <a:ext cx="65758" cy="59407"/>
            </a:xfrm>
            <a:custGeom>
              <a:rect b="b" l="l" r="r" t="t"/>
              <a:pathLst>
                <a:path extrusionOk="0" h="898" w="994">
                  <a:moveTo>
                    <a:pt x="520" y="0"/>
                  </a:moveTo>
                  <a:cubicBezTo>
                    <a:pt x="394" y="0"/>
                    <a:pt x="264" y="53"/>
                    <a:pt x="163" y="154"/>
                  </a:cubicBezTo>
                  <a:cubicBezTo>
                    <a:pt x="1" y="316"/>
                    <a:pt x="24" y="616"/>
                    <a:pt x="186" y="778"/>
                  </a:cubicBezTo>
                  <a:cubicBezTo>
                    <a:pt x="269" y="861"/>
                    <a:pt x="371" y="897"/>
                    <a:pt x="475" y="897"/>
                  </a:cubicBezTo>
                  <a:cubicBezTo>
                    <a:pt x="601" y="897"/>
                    <a:pt x="731" y="843"/>
                    <a:pt x="832" y="755"/>
                  </a:cubicBezTo>
                  <a:cubicBezTo>
                    <a:pt x="994" y="570"/>
                    <a:pt x="971" y="293"/>
                    <a:pt x="809" y="108"/>
                  </a:cubicBezTo>
                  <a:cubicBezTo>
                    <a:pt x="726" y="35"/>
                    <a:pt x="624" y="0"/>
                    <a:pt x="520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7463503" y="1024407"/>
              <a:ext cx="82561" cy="73763"/>
            </a:xfrm>
            <a:custGeom>
              <a:rect b="b" l="l" r="r" t="t"/>
              <a:pathLst>
                <a:path extrusionOk="0" h="1115" w="1248">
                  <a:moveTo>
                    <a:pt x="604" y="0"/>
                  </a:moveTo>
                  <a:cubicBezTo>
                    <a:pt x="458" y="0"/>
                    <a:pt x="315" y="58"/>
                    <a:pt x="209" y="176"/>
                  </a:cubicBezTo>
                  <a:cubicBezTo>
                    <a:pt x="1" y="407"/>
                    <a:pt x="1" y="753"/>
                    <a:pt x="232" y="961"/>
                  </a:cubicBezTo>
                  <a:cubicBezTo>
                    <a:pt x="344" y="1062"/>
                    <a:pt x="484" y="1114"/>
                    <a:pt x="622" y="1114"/>
                  </a:cubicBezTo>
                  <a:cubicBezTo>
                    <a:pt x="767" y="1114"/>
                    <a:pt x="910" y="1057"/>
                    <a:pt x="1017" y="938"/>
                  </a:cubicBezTo>
                  <a:cubicBezTo>
                    <a:pt x="1248" y="707"/>
                    <a:pt x="1225" y="361"/>
                    <a:pt x="994" y="153"/>
                  </a:cubicBezTo>
                  <a:cubicBezTo>
                    <a:pt x="881" y="52"/>
                    <a:pt x="742" y="0"/>
                    <a:pt x="60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7591843" y="1122250"/>
              <a:ext cx="48955" cy="45978"/>
            </a:xfrm>
            <a:custGeom>
              <a:rect b="b" l="l" r="r" t="t"/>
              <a:pathLst>
                <a:path extrusionOk="0" h="695" w="740">
                  <a:moveTo>
                    <a:pt x="372" y="1"/>
                  </a:moveTo>
                  <a:cubicBezTo>
                    <a:pt x="275" y="1"/>
                    <a:pt x="178" y="41"/>
                    <a:pt x="116" y="129"/>
                  </a:cubicBezTo>
                  <a:cubicBezTo>
                    <a:pt x="0" y="267"/>
                    <a:pt x="0" y="498"/>
                    <a:pt x="139" y="613"/>
                  </a:cubicBezTo>
                  <a:cubicBezTo>
                    <a:pt x="202" y="666"/>
                    <a:pt x="285" y="695"/>
                    <a:pt x="367" y="695"/>
                  </a:cubicBezTo>
                  <a:cubicBezTo>
                    <a:pt x="465" y="695"/>
                    <a:pt x="561" y="655"/>
                    <a:pt x="624" y="567"/>
                  </a:cubicBezTo>
                  <a:cubicBezTo>
                    <a:pt x="739" y="429"/>
                    <a:pt x="739" y="244"/>
                    <a:pt x="601" y="82"/>
                  </a:cubicBezTo>
                  <a:cubicBezTo>
                    <a:pt x="537" y="30"/>
                    <a:pt x="454" y="1"/>
                    <a:pt x="3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7463503" y="1173983"/>
              <a:ext cx="67280" cy="58812"/>
            </a:xfrm>
            <a:custGeom>
              <a:rect b="b" l="l" r="r" t="t"/>
              <a:pathLst>
                <a:path extrusionOk="0" h="889" w="1017">
                  <a:moveTo>
                    <a:pt x="532" y="0"/>
                  </a:moveTo>
                  <a:cubicBezTo>
                    <a:pt x="405" y="0"/>
                    <a:pt x="274" y="53"/>
                    <a:pt x="186" y="155"/>
                  </a:cubicBezTo>
                  <a:cubicBezTo>
                    <a:pt x="1" y="316"/>
                    <a:pt x="24" y="616"/>
                    <a:pt x="209" y="778"/>
                  </a:cubicBezTo>
                  <a:cubicBezTo>
                    <a:pt x="284" y="853"/>
                    <a:pt x="389" y="888"/>
                    <a:pt x="496" y="888"/>
                  </a:cubicBezTo>
                  <a:cubicBezTo>
                    <a:pt x="619" y="888"/>
                    <a:pt x="746" y="841"/>
                    <a:pt x="832" y="755"/>
                  </a:cubicBezTo>
                  <a:cubicBezTo>
                    <a:pt x="1017" y="570"/>
                    <a:pt x="994" y="293"/>
                    <a:pt x="809" y="108"/>
                  </a:cubicBezTo>
                  <a:cubicBezTo>
                    <a:pt x="736" y="36"/>
                    <a:pt x="635" y="0"/>
                    <a:pt x="53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7148872" y="1651553"/>
              <a:ext cx="68801" cy="155861"/>
            </a:xfrm>
            <a:custGeom>
              <a:rect b="b" l="l" r="r" t="t"/>
              <a:pathLst>
                <a:path extrusionOk="0" h="2356" w="1040">
                  <a:moveTo>
                    <a:pt x="1" y="0"/>
                  </a:moveTo>
                  <a:lnTo>
                    <a:pt x="116" y="2355"/>
                  </a:lnTo>
                  <a:lnTo>
                    <a:pt x="1040" y="3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7637622" y="1651553"/>
              <a:ext cx="70323" cy="155861"/>
            </a:xfrm>
            <a:custGeom>
              <a:rect b="b" l="l" r="r" t="t"/>
              <a:pathLst>
                <a:path extrusionOk="0" h="2356" w="1063">
                  <a:moveTo>
                    <a:pt x="1063" y="0"/>
                  </a:moveTo>
                  <a:lnTo>
                    <a:pt x="1" y="393"/>
                  </a:lnTo>
                  <a:lnTo>
                    <a:pt x="971" y="2355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4" name="Google Shape;1264;p54"/>
          <p:cNvCxnSpPr>
            <a:stCxn id="1241" idx="1"/>
          </p:cNvCxnSpPr>
          <p:nvPr/>
        </p:nvCxnSpPr>
        <p:spPr>
          <a:xfrm>
            <a:off x="2362173" y="2433850"/>
            <a:ext cx="1194900" cy="156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1265" name="Google Shape;12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750" y="1"/>
            <a:ext cx="35472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5"/>
          <p:cNvSpPr txBox="1"/>
          <p:nvPr>
            <p:ph type="title"/>
          </p:nvPr>
        </p:nvSpPr>
        <p:spPr>
          <a:xfrm>
            <a:off x="3928600" y="78625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Sessiyeva Tomiris</a:t>
            </a:r>
            <a:endParaRPr sz="3500"/>
          </a:p>
        </p:txBody>
      </p:sp>
      <p:sp>
        <p:nvSpPr>
          <p:cNvPr id="1271" name="Google Shape;1271;p55"/>
          <p:cNvSpPr txBox="1"/>
          <p:nvPr/>
        </p:nvSpPr>
        <p:spPr>
          <a:xfrm flipH="1">
            <a:off x="6231012" y="3291263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72" name="Google Shape;1272;p55"/>
          <p:cNvSpPr txBox="1"/>
          <p:nvPr/>
        </p:nvSpPr>
        <p:spPr>
          <a:xfrm flipH="1">
            <a:off x="6551937" y="3135450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dream of working in Silicon Valley 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73" name="Google Shape;1273;p55"/>
          <p:cNvSpPr txBox="1"/>
          <p:nvPr/>
        </p:nvSpPr>
        <p:spPr>
          <a:xfrm flipH="1">
            <a:off x="8784187" y="193378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274" name="Google Shape;1274;p55"/>
          <p:cNvSpPr txBox="1"/>
          <p:nvPr/>
        </p:nvSpPr>
        <p:spPr>
          <a:xfrm flipH="1">
            <a:off x="5729562" y="4276075"/>
            <a:ext cx="2157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My hobby is reading books </a:t>
            </a:r>
            <a:r>
              <a:rPr lang="en" sz="1600">
                <a:solidFill>
                  <a:srgbClr val="E69138"/>
                </a:solidFill>
                <a:latin typeface="Capriola"/>
                <a:ea typeface="Capriola"/>
                <a:cs typeface="Capriola"/>
                <a:sym typeface="Capriola"/>
              </a:rPr>
              <a:t>📚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75" name="Google Shape;1275;p55"/>
          <p:cNvCxnSpPr>
            <a:stCxn id="1274" idx="3"/>
          </p:cNvCxnSpPr>
          <p:nvPr/>
        </p:nvCxnSpPr>
        <p:spPr>
          <a:xfrm rot="10800000">
            <a:off x="4486662" y="3445525"/>
            <a:ext cx="1242900" cy="1008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76" name="Google Shape;1276;p55"/>
          <p:cNvCxnSpPr>
            <a:stCxn id="1272" idx="3"/>
          </p:cNvCxnSpPr>
          <p:nvPr/>
        </p:nvCxnSpPr>
        <p:spPr>
          <a:xfrm rot="10800000">
            <a:off x="4573437" y="2949900"/>
            <a:ext cx="1978500" cy="363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277" name="Google Shape;1277;p55"/>
          <p:cNvCxnSpPr>
            <a:stCxn id="1278" idx="3"/>
          </p:cNvCxnSpPr>
          <p:nvPr/>
        </p:nvCxnSpPr>
        <p:spPr>
          <a:xfrm flipH="1">
            <a:off x="4548724" y="1167475"/>
            <a:ext cx="1859400" cy="7659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79" name="Google Shape;1279;p55"/>
          <p:cNvSpPr txBox="1"/>
          <p:nvPr/>
        </p:nvSpPr>
        <p:spPr>
          <a:xfrm flipH="1">
            <a:off x="6134800" y="1883938"/>
            <a:ext cx="2239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b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korean drama fan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278" name="Google Shape;1278;p55"/>
          <p:cNvSpPr txBox="1"/>
          <p:nvPr/>
        </p:nvSpPr>
        <p:spPr>
          <a:xfrm flipH="1">
            <a:off x="6408124" y="989125"/>
            <a:ext cx="1683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190103459 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280" name="Google Shape;1280;p55"/>
          <p:cNvCxnSpPr>
            <a:stCxn id="1279" idx="3"/>
          </p:cNvCxnSpPr>
          <p:nvPr/>
        </p:nvCxnSpPr>
        <p:spPr>
          <a:xfrm flipH="1">
            <a:off x="4684600" y="2062288"/>
            <a:ext cx="1450200" cy="669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281" name="Google Shape;1281;p55"/>
          <p:cNvGrpSpPr/>
          <p:nvPr/>
        </p:nvGrpSpPr>
        <p:grpSpPr>
          <a:xfrm>
            <a:off x="3066568" y="1167477"/>
            <a:ext cx="1494535" cy="2968658"/>
            <a:chOff x="6253703" y="970700"/>
            <a:chExt cx="1542985" cy="3478216"/>
          </a:xfrm>
        </p:grpSpPr>
        <p:sp>
          <p:nvSpPr>
            <p:cNvPr id="1282" name="Google Shape;1282;p55"/>
            <p:cNvSpPr/>
            <p:nvPr/>
          </p:nvSpPr>
          <p:spPr>
            <a:xfrm flipH="1">
              <a:off x="7146819" y="1659726"/>
              <a:ext cx="649869" cy="2214829"/>
            </a:xfrm>
            <a:custGeom>
              <a:rect b="b" l="l" r="r" t="t"/>
              <a:pathLst>
                <a:path extrusionOk="0" fill="none" h="32577" w="9559">
                  <a:moveTo>
                    <a:pt x="6326" y="47"/>
                  </a:moveTo>
                  <a:cubicBezTo>
                    <a:pt x="6326" y="47"/>
                    <a:pt x="1363" y="485"/>
                    <a:pt x="1593" y="624"/>
                  </a:cubicBezTo>
                  <a:cubicBezTo>
                    <a:pt x="1824" y="739"/>
                    <a:pt x="4987" y="5241"/>
                    <a:pt x="4987" y="5241"/>
                  </a:cubicBezTo>
                  <a:lnTo>
                    <a:pt x="554" y="6257"/>
                  </a:lnTo>
                  <a:cubicBezTo>
                    <a:pt x="554" y="6257"/>
                    <a:pt x="5310" y="10367"/>
                    <a:pt x="4618" y="10274"/>
                  </a:cubicBezTo>
                  <a:cubicBezTo>
                    <a:pt x="3925" y="10182"/>
                    <a:pt x="0" y="12583"/>
                    <a:pt x="0" y="12583"/>
                  </a:cubicBezTo>
                  <a:lnTo>
                    <a:pt x="4272" y="15677"/>
                  </a:lnTo>
                  <a:lnTo>
                    <a:pt x="0" y="17547"/>
                  </a:lnTo>
                  <a:cubicBezTo>
                    <a:pt x="0" y="17547"/>
                    <a:pt x="3879" y="21148"/>
                    <a:pt x="3348" y="21010"/>
                  </a:cubicBezTo>
                  <a:cubicBezTo>
                    <a:pt x="2840" y="20894"/>
                    <a:pt x="0" y="22857"/>
                    <a:pt x="0" y="22857"/>
                  </a:cubicBezTo>
                  <a:lnTo>
                    <a:pt x="3671" y="24981"/>
                  </a:lnTo>
                  <a:lnTo>
                    <a:pt x="416" y="27567"/>
                  </a:lnTo>
                  <a:lnTo>
                    <a:pt x="4687" y="27913"/>
                  </a:lnTo>
                  <a:lnTo>
                    <a:pt x="2494" y="32576"/>
                  </a:lnTo>
                  <a:lnTo>
                    <a:pt x="9558" y="29806"/>
                  </a:lnTo>
                  <a:cubicBezTo>
                    <a:pt x="9558" y="29806"/>
                    <a:pt x="4525" y="5010"/>
                    <a:pt x="6696" y="1"/>
                  </a:cubicBezTo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5"/>
            <p:cNvSpPr/>
            <p:nvPr/>
          </p:nvSpPr>
          <p:spPr>
            <a:xfrm flipH="1">
              <a:off x="6547277" y="1138623"/>
              <a:ext cx="237064" cy="379914"/>
            </a:xfrm>
            <a:custGeom>
              <a:rect b="b" l="l" r="r" t="t"/>
              <a:pathLst>
                <a:path extrusionOk="0" h="5588" w="3487">
                  <a:moveTo>
                    <a:pt x="1709" y="1"/>
                  </a:moveTo>
                  <a:lnTo>
                    <a:pt x="1" y="5588"/>
                  </a:lnTo>
                  <a:lnTo>
                    <a:pt x="3117" y="5495"/>
                  </a:lnTo>
                  <a:lnTo>
                    <a:pt x="3487" y="393"/>
                  </a:lnTo>
                  <a:lnTo>
                    <a:pt x="1709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5"/>
            <p:cNvSpPr/>
            <p:nvPr/>
          </p:nvSpPr>
          <p:spPr>
            <a:xfrm flipH="1">
              <a:off x="6489218" y="970700"/>
              <a:ext cx="248009" cy="248086"/>
            </a:xfrm>
            <a:custGeom>
              <a:rect b="b" l="l" r="r" t="t"/>
              <a:pathLst>
                <a:path extrusionOk="0" h="3649" w="3648">
                  <a:moveTo>
                    <a:pt x="1824" y="0"/>
                  </a:moveTo>
                  <a:cubicBezTo>
                    <a:pt x="808" y="0"/>
                    <a:pt x="0" y="832"/>
                    <a:pt x="0" y="1824"/>
                  </a:cubicBezTo>
                  <a:cubicBezTo>
                    <a:pt x="0" y="2817"/>
                    <a:pt x="808" y="3648"/>
                    <a:pt x="1824" y="3648"/>
                  </a:cubicBezTo>
                  <a:cubicBezTo>
                    <a:pt x="2817" y="3648"/>
                    <a:pt x="3648" y="2817"/>
                    <a:pt x="3648" y="1824"/>
                  </a:cubicBezTo>
                  <a:cubicBezTo>
                    <a:pt x="3648" y="832"/>
                    <a:pt x="2817" y="0"/>
                    <a:pt x="1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5"/>
            <p:cNvSpPr/>
            <p:nvPr/>
          </p:nvSpPr>
          <p:spPr>
            <a:xfrm flipH="1">
              <a:off x="7148388" y="1264191"/>
              <a:ext cx="332855" cy="416016"/>
            </a:xfrm>
            <a:custGeom>
              <a:rect b="b" l="l" r="r" t="t"/>
              <a:pathLst>
                <a:path extrusionOk="0" h="6119" w="4896">
                  <a:moveTo>
                    <a:pt x="1548" y="1"/>
                  </a:moveTo>
                  <a:lnTo>
                    <a:pt x="1" y="947"/>
                  </a:lnTo>
                  <a:lnTo>
                    <a:pt x="2748" y="6119"/>
                  </a:lnTo>
                  <a:lnTo>
                    <a:pt x="4895" y="3856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14425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5"/>
            <p:cNvSpPr/>
            <p:nvPr/>
          </p:nvSpPr>
          <p:spPr>
            <a:xfrm flipH="1">
              <a:off x="6471947" y="3254446"/>
              <a:ext cx="459919" cy="1155244"/>
            </a:xfrm>
            <a:custGeom>
              <a:rect b="b" l="l" r="r" t="t"/>
              <a:pathLst>
                <a:path extrusionOk="0" h="16992" w="6765">
                  <a:moveTo>
                    <a:pt x="1016" y="0"/>
                  </a:moveTo>
                  <a:lnTo>
                    <a:pt x="0" y="92"/>
                  </a:lnTo>
                  <a:lnTo>
                    <a:pt x="0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8" y="16991"/>
                    <a:pt x="6765" y="16946"/>
                    <a:pt x="6765" y="16946"/>
                  </a:cubicBezTo>
                  <a:cubicBezTo>
                    <a:pt x="6694" y="14633"/>
                    <a:pt x="4548" y="14192"/>
                    <a:pt x="2920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3" y="11059"/>
                    <a:pt x="1016" y="0"/>
                    <a:pt x="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5"/>
            <p:cNvSpPr/>
            <p:nvPr/>
          </p:nvSpPr>
          <p:spPr>
            <a:xfrm flipH="1">
              <a:off x="6825055" y="3293673"/>
              <a:ext cx="459987" cy="1155244"/>
            </a:xfrm>
            <a:custGeom>
              <a:rect b="b" l="l" r="r" t="t"/>
              <a:pathLst>
                <a:path extrusionOk="0" h="16992" w="6766">
                  <a:moveTo>
                    <a:pt x="1017" y="0"/>
                  </a:moveTo>
                  <a:lnTo>
                    <a:pt x="1" y="93"/>
                  </a:lnTo>
                  <a:lnTo>
                    <a:pt x="1" y="14730"/>
                  </a:lnTo>
                  <a:cubicBezTo>
                    <a:pt x="2062" y="16709"/>
                    <a:pt x="4630" y="16991"/>
                    <a:pt x="5929" y="16991"/>
                  </a:cubicBezTo>
                  <a:cubicBezTo>
                    <a:pt x="6449" y="16991"/>
                    <a:pt x="6765" y="16946"/>
                    <a:pt x="6765" y="16946"/>
                  </a:cubicBezTo>
                  <a:cubicBezTo>
                    <a:pt x="6694" y="14634"/>
                    <a:pt x="4548" y="14192"/>
                    <a:pt x="2921" y="14192"/>
                  </a:cubicBezTo>
                  <a:cubicBezTo>
                    <a:pt x="1916" y="14192"/>
                    <a:pt x="1109" y="14360"/>
                    <a:pt x="1109" y="14360"/>
                  </a:cubicBezTo>
                  <a:cubicBezTo>
                    <a:pt x="1594" y="11059"/>
                    <a:pt x="1017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5"/>
            <p:cNvSpPr/>
            <p:nvPr/>
          </p:nvSpPr>
          <p:spPr>
            <a:xfrm flipH="1">
              <a:off x="6253703" y="1421100"/>
              <a:ext cx="1382475" cy="2455505"/>
            </a:xfrm>
            <a:custGeom>
              <a:rect b="b" l="l" r="r" t="t"/>
              <a:pathLst>
                <a:path extrusionOk="0" h="36117" w="20335">
                  <a:moveTo>
                    <a:pt x="11815" y="1"/>
                  </a:moveTo>
                  <a:cubicBezTo>
                    <a:pt x="10632" y="1"/>
                    <a:pt x="9304" y="254"/>
                    <a:pt x="7821" y="856"/>
                  </a:cubicBezTo>
                  <a:cubicBezTo>
                    <a:pt x="1" y="4016"/>
                    <a:pt x="714" y="17257"/>
                    <a:pt x="850" y="18971"/>
                  </a:cubicBezTo>
                  <a:lnTo>
                    <a:pt x="850" y="18971"/>
                  </a:lnTo>
                  <a:cubicBezTo>
                    <a:pt x="850" y="18966"/>
                    <a:pt x="849" y="18961"/>
                    <a:pt x="848" y="18956"/>
                  </a:cubicBezTo>
                  <a:cubicBezTo>
                    <a:pt x="845" y="18926"/>
                    <a:pt x="842" y="18911"/>
                    <a:pt x="839" y="18911"/>
                  </a:cubicBezTo>
                  <a:cubicBezTo>
                    <a:pt x="742" y="18911"/>
                    <a:pt x="922" y="35240"/>
                    <a:pt x="3388" y="35486"/>
                  </a:cubicBezTo>
                  <a:cubicBezTo>
                    <a:pt x="5905" y="35717"/>
                    <a:pt x="7659" y="35902"/>
                    <a:pt x="9183" y="36040"/>
                  </a:cubicBezTo>
                  <a:cubicBezTo>
                    <a:pt x="9750" y="36089"/>
                    <a:pt x="10256" y="36117"/>
                    <a:pt x="10708" y="36117"/>
                  </a:cubicBezTo>
                  <a:cubicBezTo>
                    <a:pt x="13494" y="36117"/>
                    <a:pt x="14228" y="35049"/>
                    <a:pt x="14585" y="31077"/>
                  </a:cubicBezTo>
                  <a:cubicBezTo>
                    <a:pt x="15163" y="24612"/>
                    <a:pt x="17818" y="7205"/>
                    <a:pt x="18210" y="7205"/>
                  </a:cubicBezTo>
                  <a:lnTo>
                    <a:pt x="20334" y="7205"/>
                  </a:lnTo>
                  <a:cubicBezTo>
                    <a:pt x="20334" y="7205"/>
                    <a:pt x="18124" y="1"/>
                    <a:pt x="1181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850">
              <a:solidFill>
                <a:schemeClr val="lt2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5"/>
            <p:cNvSpPr/>
            <p:nvPr/>
          </p:nvSpPr>
          <p:spPr>
            <a:xfrm flipH="1">
              <a:off x="6683853" y="1700857"/>
              <a:ext cx="412805" cy="214773"/>
            </a:xfrm>
            <a:custGeom>
              <a:rect b="b" l="l" r="r" t="t"/>
              <a:pathLst>
                <a:path extrusionOk="0" h="3159" w="6072">
                  <a:moveTo>
                    <a:pt x="2992" y="0"/>
                  </a:moveTo>
                  <a:cubicBezTo>
                    <a:pt x="2888" y="0"/>
                    <a:pt x="2783" y="6"/>
                    <a:pt x="2678" y="19"/>
                  </a:cubicBezTo>
                  <a:cubicBezTo>
                    <a:pt x="1270" y="273"/>
                    <a:pt x="0" y="1450"/>
                    <a:pt x="46" y="2951"/>
                  </a:cubicBezTo>
                  <a:cubicBezTo>
                    <a:pt x="70" y="3090"/>
                    <a:pt x="191" y="3159"/>
                    <a:pt x="303" y="3159"/>
                  </a:cubicBezTo>
                  <a:cubicBezTo>
                    <a:pt x="416" y="3159"/>
                    <a:pt x="520" y="3090"/>
                    <a:pt x="508" y="2951"/>
                  </a:cubicBezTo>
                  <a:cubicBezTo>
                    <a:pt x="462" y="1681"/>
                    <a:pt x="1570" y="688"/>
                    <a:pt x="2748" y="458"/>
                  </a:cubicBezTo>
                  <a:cubicBezTo>
                    <a:pt x="2864" y="438"/>
                    <a:pt x="2980" y="428"/>
                    <a:pt x="3096" y="428"/>
                  </a:cubicBezTo>
                  <a:cubicBezTo>
                    <a:pt x="3645" y="428"/>
                    <a:pt x="4175" y="645"/>
                    <a:pt x="4595" y="989"/>
                  </a:cubicBezTo>
                  <a:cubicBezTo>
                    <a:pt x="5172" y="1427"/>
                    <a:pt x="5380" y="2028"/>
                    <a:pt x="5610" y="2674"/>
                  </a:cubicBezTo>
                  <a:cubicBezTo>
                    <a:pt x="5648" y="2787"/>
                    <a:pt x="5739" y="2834"/>
                    <a:pt x="5826" y="2834"/>
                  </a:cubicBezTo>
                  <a:cubicBezTo>
                    <a:pt x="5953" y="2834"/>
                    <a:pt x="6071" y="2732"/>
                    <a:pt x="6003" y="2582"/>
                  </a:cubicBezTo>
                  <a:cubicBezTo>
                    <a:pt x="5749" y="1820"/>
                    <a:pt x="5495" y="1127"/>
                    <a:pt x="4825" y="642"/>
                  </a:cubicBezTo>
                  <a:cubicBezTo>
                    <a:pt x="4308" y="244"/>
                    <a:pt x="3652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5"/>
            <p:cNvSpPr/>
            <p:nvPr/>
          </p:nvSpPr>
          <p:spPr>
            <a:xfrm flipH="1">
              <a:off x="7289662" y="2369148"/>
              <a:ext cx="105241" cy="171600"/>
            </a:xfrm>
            <a:custGeom>
              <a:rect b="b" l="l" r="r" t="t"/>
              <a:pathLst>
                <a:path extrusionOk="0" h="2524" w="1548">
                  <a:moveTo>
                    <a:pt x="93" y="1"/>
                  </a:moveTo>
                  <a:cubicBezTo>
                    <a:pt x="1" y="417"/>
                    <a:pt x="70" y="2379"/>
                    <a:pt x="555" y="2517"/>
                  </a:cubicBezTo>
                  <a:cubicBezTo>
                    <a:pt x="570" y="2521"/>
                    <a:pt x="586" y="2523"/>
                    <a:pt x="601" y="2523"/>
                  </a:cubicBezTo>
                  <a:cubicBezTo>
                    <a:pt x="960" y="2523"/>
                    <a:pt x="1370" y="1535"/>
                    <a:pt x="1548" y="1248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5"/>
            <p:cNvSpPr/>
            <p:nvPr/>
          </p:nvSpPr>
          <p:spPr>
            <a:xfrm flipH="1">
              <a:off x="6639873" y="2469629"/>
              <a:ext cx="95791" cy="84848"/>
            </a:xfrm>
            <a:custGeom>
              <a:rect b="b" l="l" r="r" t="t"/>
              <a:pathLst>
                <a:path extrusionOk="0" h="1248" w="1409">
                  <a:moveTo>
                    <a:pt x="1409" y="1"/>
                  </a:moveTo>
                  <a:lnTo>
                    <a:pt x="0" y="231"/>
                  </a:lnTo>
                  <a:cubicBezTo>
                    <a:pt x="46" y="416"/>
                    <a:pt x="670" y="1247"/>
                    <a:pt x="924" y="1247"/>
                  </a:cubicBezTo>
                  <a:cubicBezTo>
                    <a:pt x="1386" y="1201"/>
                    <a:pt x="1270" y="301"/>
                    <a:pt x="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5"/>
            <p:cNvSpPr/>
            <p:nvPr/>
          </p:nvSpPr>
          <p:spPr>
            <a:xfrm flipH="1">
              <a:off x="6552364" y="2294840"/>
              <a:ext cx="901889" cy="221911"/>
            </a:xfrm>
            <a:custGeom>
              <a:rect b="b" l="l" r="r" t="t"/>
              <a:pathLst>
                <a:path extrusionOk="0" h="3264" w="13266">
                  <a:moveTo>
                    <a:pt x="304" y="1"/>
                  </a:moveTo>
                  <a:cubicBezTo>
                    <a:pt x="153" y="1"/>
                    <a:pt x="0" y="149"/>
                    <a:pt x="112" y="309"/>
                  </a:cubicBezTo>
                  <a:cubicBezTo>
                    <a:pt x="1640" y="2551"/>
                    <a:pt x="4410" y="3264"/>
                    <a:pt x="7109" y="3264"/>
                  </a:cubicBezTo>
                  <a:cubicBezTo>
                    <a:pt x="8161" y="3264"/>
                    <a:pt x="9202" y="3156"/>
                    <a:pt x="10155" y="2987"/>
                  </a:cubicBezTo>
                  <a:cubicBezTo>
                    <a:pt x="11124" y="2802"/>
                    <a:pt x="12117" y="2548"/>
                    <a:pt x="13041" y="2179"/>
                  </a:cubicBezTo>
                  <a:cubicBezTo>
                    <a:pt x="13265" y="2097"/>
                    <a:pt x="13201" y="1744"/>
                    <a:pt x="13007" y="1744"/>
                  </a:cubicBezTo>
                  <a:cubicBezTo>
                    <a:pt x="12982" y="1744"/>
                    <a:pt x="12954" y="1750"/>
                    <a:pt x="12925" y="1763"/>
                  </a:cubicBezTo>
                  <a:cubicBezTo>
                    <a:pt x="11332" y="2410"/>
                    <a:pt x="9601" y="2733"/>
                    <a:pt x="7892" y="2802"/>
                  </a:cubicBezTo>
                  <a:cubicBezTo>
                    <a:pt x="7635" y="2816"/>
                    <a:pt x="7374" y="2823"/>
                    <a:pt x="7113" y="2823"/>
                  </a:cubicBezTo>
                  <a:cubicBezTo>
                    <a:pt x="5571" y="2823"/>
                    <a:pt x="3987" y="2577"/>
                    <a:pt x="2605" y="1925"/>
                  </a:cubicBezTo>
                  <a:cubicBezTo>
                    <a:pt x="1751" y="1486"/>
                    <a:pt x="989" y="886"/>
                    <a:pt x="481" y="101"/>
                  </a:cubicBezTo>
                  <a:cubicBezTo>
                    <a:pt x="439" y="30"/>
                    <a:pt x="372" y="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5"/>
            <p:cNvSpPr/>
            <p:nvPr/>
          </p:nvSpPr>
          <p:spPr>
            <a:xfrm flipH="1">
              <a:off x="7349282" y="1135496"/>
              <a:ext cx="248077" cy="248086"/>
            </a:xfrm>
            <a:custGeom>
              <a:rect b="b" l="l" r="r" t="t"/>
              <a:pathLst>
                <a:path extrusionOk="0" h="3649" w="3649">
                  <a:moveTo>
                    <a:pt x="1824" y="1"/>
                  </a:moveTo>
                  <a:cubicBezTo>
                    <a:pt x="832" y="1"/>
                    <a:pt x="0" y="832"/>
                    <a:pt x="0" y="1824"/>
                  </a:cubicBezTo>
                  <a:cubicBezTo>
                    <a:pt x="0" y="2817"/>
                    <a:pt x="832" y="3648"/>
                    <a:pt x="1824" y="3648"/>
                  </a:cubicBezTo>
                  <a:cubicBezTo>
                    <a:pt x="2840" y="3648"/>
                    <a:pt x="3648" y="2817"/>
                    <a:pt x="3648" y="1824"/>
                  </a:cubicBezTo>
                  <a:cubicBezTo>
                    <a:pt x="3648" y="832"/>
                    <a:pt x="2840" y="1"/>
                    <a:pt x="1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5"/>
            <p:cNvSpPr/>
            <p:nvPr/>
          </p:nvSpPr>
          <p:spPr>
            <a:xfrm flipH="1">
              <a:off x="7405780" y="2846333"/>
              <a:ext cx="45618" cy="111296"/>
            </a:xfrm>
            <a:custGeom>
              <a:rect b="b" l="l" r="r" t="t"/>
              <a:pathLst>
                <a:path extrusionOk="0" h="1637" w="671">
                  <a:moveTo>
                    <a:pt x="324" y="0"/>
                  </a:moveTo>
                  <a:cubicBezTo>
                    <a:pt x="116" y="0"/>
                    <a:pt x="1" y="116"/>
                    <a:pt x="1" y="301"/>
                  </a:cubicBezTo>
                  <a:cubicBezTo>
                    <a:pt x="1" y="670"/>
                    <a:pt x="1" y="1039"/>
                    <a:pt x="70" y="1432"/>
                  </a:cubicBezTo>
                  <a:cubicBezTo>
                    <a:pt x="70" y="1478"/>
                    <a:pt x="139" y="1570"/>
                    <a:pt x="208" y="1593"/>
                  </a:cubicBezTo>
                  <a:cubicBezTo>
                    <a:pt x="240" y="1609"/>
                    <a:pt x="294" y="1636"/>
                    <a:pt x="355" y="1636"/>
                  </a:cubicBezTo>
                  <a:cubicBezTo>
                    <a:pt x="382" y="1636"/>
                    <a:pt x="411" y="1631"/>
                    <a:pt x="439" y="1617"/>
                  </a:cubicBezTo>
                  <a:cubicBezTo>
                    <a:pt x="601" y="1570"/>
                    <a:pt x="670" y="1432"/>
                    <a:pt x="647" y="1270"/>
                  </a:cubicBezTo>
                  <a:lnTo>
                    <a:pt x="647" y="1224"/>
                  </a:lnTo>
                  <a:lnTo>
                    <a:pt x="647" y="1201"/>
                  </a:lnTo>
                  <a:lnTo>
                    <a:pt x="647" y="1086"/>
                  </a:lnTo>
                  <a:cubicBezTo>
                    <a:pt x="647" y="993"/>
                    <a:pt x="647" y="901"/>
                    <a:pt x="601" y="808"/>
                  </a:cubicBezTo>
                  <a:lnTo>
                    <a:pt x="601" y="301"/>
                  </a:lnTo>
                  <a:cubicBezTo>
                    <a:pt x="601" y="162"/>
                    <a:pt x="462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5"/>
            <p:cNvSpPr/>
            <p:nvPr/>
          </p:nvSpPr>
          <p:spPr>
            <a:xfrm flipH="1">
              <a:off x="7107603" y="2739801"/>
              <a:ext cx="53436" cy="102593"/>
            </a:xfrm>
            <a:custGeom>
              <a:rect b="b" l="l" r="r" t="t"/>
              <a:pathLst>
                <a:path extrusionOk="0" h="1509" w="786">
                  <a:moveTo>
                    <a:pt x="320" y="0"/>
                  </a:moveTo>
                  <a:cubicBezTo>
                    <a:pt x="290" y="0"/>
                    <a:pt x="260" y="7"/>
                    <a:pt x="232" y="21"/>
                  </a:cubicBezTo>
                  <a:cubicBezTo>
                    <a:pt x="70" y="67"/>
                    <a:pt x="1" y="228"/>
                    <a:pt x="24" y="367"/>
                  </a:cubicBezTo>
                  <a:cubicBezTo>
                    <a:pt x="93" y="690"/>
                    <a:pt x="139" y="967"/>
                    <a:pt x="208" y="1290"/>
                  </a:cubicBezTo>
                  <a:cubicBezTo>
                    <a:pt x="228" y="1408"/>
                    <a:pt x="364" y="1509"/>
                    <a:pt x="489" y="1509"/>
                  </a:cubicBezTo>
                  <a:cubicBezTo>
                    <a:pt x="511" y="1509"/>
                    <a:pt x="534" y="1505"/>
                    <a:pt x="555" y="1498"/>
                  </a:cubicBezTo>
                  <a:cubicBezTo>
                    <a:pt x="693" y="1429"/>
                    <a:pt x="786" y="1290"/>
                    <a:pt x="763" y="1152"/>
                  </a:cubicBezTo>
                  <a:cubicBezTo>
                    <a:pt x="693" y="829"/>
                    <a:pt x="647" y="529"/>
                    <a:pt x="578" y="228"/>
                  </a:cubicBezTo>
                  <a:cubicBezTo>
                    <a:pt x="559" y="100"/>
                    <a:pt x="438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5"/>
            <p:cNvSpPr/>
            <p:nvPr/>
          </p:nvSpPr>
          <p:spPr>
            <a:xfrm flipH="1">
              <a:off x="6712073" y="2837896"/>
              <a:ext cx="59691" cy="107420"/>
            </a:xfrm>
            <a:custGeom>
              <a:rect b="b" l="l" r="r" t="t"/>
              <a:pathLst>
                <a:path extrusionOk="0" h="1580" w="878">
                  <a:moveTo>
                    <a:pt x="364" y="0"/>
                  </a:moveTo>
                  <a:cubicBezTo>
                    <a:pt x="319" y="0"/>
                    <a:pt x="274" y="11"/>
                    <a:pt x="231" y="32"/>
                  </a:cubicBezTo>
                  <a:cubicBezTo>
                    <a:pt x="46" y="148"/>
                    <a:pt x="0" y="332"/>
                    <a:pt x="70" y="471"/>
                  </a:cubicBezTo>
                  <a:cubicBezTo>
                    <a:pt x="116" y="540"/>
                    <a:pt x="139" y="563"/>
                    <a:pt x="162" y="609"/>
                  </a:cubicBezTo>
                  <a:cubicBezTo>
                    <a:pt x="169" y="624"/>
                    <a:pt x="172" y="629"/>
                    <a:pt x="172" y="629"/>
                  </a:cubicBezTo>
                  <a:cubicBezTo>
                    <a:pt x="173" y="629"/>
                    <a:pt x="162" y="602"/>
                    <a:pt x="162" y="586"/>
                  </a:cubicBezTo>
                  <a:lnTo>
                    <a:pt x="162" y="586"/>
                  </a:lnTo>
                  <a:cubicBezTo>
                    <a:pt x="162" y="587"/>
                    <a:pt x="162" y="609"/>
                    <a:pt x="185" y="609"/>
                  </a:cubicBezTo>
                  <a:cubicBezTo>
                    <a:pt x="185" y="656"/>
                    <a:pt x="231" y="679"/>
                    <a:pt x="231" y="702"/>
                  </a:cubicBezTo>
                  <a:cubicBezTo>
                    <a:pt x="254" y="817"/>
                    <a:pt x="277" y="910"/>
                    <a:pt x="277" y="1025"/>
                  </a:cubicBezTo>
                  <a:lnTo>
                    <a:pt x="277" y="933"/>
                  </a:lnTo>
                  <a:cubicBezTo>
                    <a:pt x="300" y="1048"/>
                    <a:pt x="300" y="1164"/>
                    <a:pt x="300" y="1279"/>
                  </a:cubicBezTo>
                  <a:cubicBezTo>
                    <a:pt x="300" y="1417"/>
                    <a:pt x="462" y="1579"/>
                    <a:pt x="601" y="1579"/>
                  </a:cubicBezTo>
                  <a:cubicBezTo>
                    <a:pt x="739" y="1579"/>
                    <a:pt x="878" y="1464"/>
                    <a:pt x="878" y="1279"/>
                  </a:cubicBezTo>
                  <a:cubicBezTo>
                    <a:pt x="878" y="886"/>
                    <a:pt x="831" y="494"/>
                    <a:pt x="624" y="148"/>
                  </a:cubicBezTo>
                  <a:cubicBezTo>
                    <a:pt x="560" y="52"/>
                    <a:pt x="463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5"/>
            <p:cNvSpPr/>
            <p:nvPr/>
          </p:nvSpPr>
          <p:spPr>
            <a:xfrm flipH="1">
              <a:off x="6916092" y="3065441"/>
              <a:ext cx="50309" cy="101845"/>
            </a:xfrm>
            <a:custGeom>
              <a:rect b="b" l="l" r="r" t="t"/>
              <a:pathLst>
                <a:path extrusionOk="0" h="1498" w="740">
                  <a:moveTo>
                    <a:pt x="242" y="0"/>
                  </a:moveTo>
                  <a:cubicBezTo>
                    <a:pt x="216" y="0"/>
                    <a:pt x="189" y="3"/>
                    <a:pt x="162" y="10"/>
                  </a:cubicBezTo>
                  <a:cubicBezTo>
                    <a:pt x="116" y="33"/>
                    <a:pt x="24" y="56"/>
                    <a:pt x="0" y="148"/>
                  </a:cubicBezTo>
                  <a:lnTo>
                    <a:pt x="0" y="356"/>
                  </a:lnTo>
                  <a:cubicBezTo>
                    <a:pt x="47" y="679"/>
                    <a:pt x="116" y="956"/>
                    <a:pt x="162" y="1280"/>
                  </a:cubicBezTo>
                  <a:cubicBezTo>
                    <a:pt x="201" y="1397"/>
                    <a:pt x="323" y="1498"/>
                    <a:pt x="444" y="1498"/>
                  </a:cubicBezTo>
                  <a:cubicBezTo>
                    <a:pt x="466" y="1498"/>
                    <a:pt x="487" y="1494"/>
                    <a:pt x="508" y="1487"/>
                  </a:cubicBezTo>
                  <a:cubicBezTo>
                    <a:pt x="670" y="1418"/>
                    <a:pt x="739" y="1280"/>
                    <a:pt x="716" y="1141"/>
                  </a:cubicBezTo>
                  <a:cubicBezTo>
                    <a:pt x="670" y="818"/>
                    <a:pt x="601" y="518"/>
                    <a:pt x="555" y="218"/>
                  </a:cubicBezTo>
                  <a:cubicBezTo>
                    <a:pt x="555" y="148"/>
                    <a:pt x="462" y="79"/>
                    <a:pt x="393" y="33"/>
                  </a:cubicBezTo>
                  <a:cubicBezTo>
                    <a:pt x="360" y="17"/>
                    <a:pt x="305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5"/>
            <p:cNvSpPr/>
            <p:nvPr/>
          </p:nvSpPr>
          <p:spPr>
            <a:xfrm flipH="1">
              <a:off x="7146829" y="3081085"/>
              <a:ext cx="55000" cy="86208"/>
            </a:xfrm>
            <a:custGeom>
              <a:rect b="b" l="l" r="r" t="t"/>
              <a:pathLst>
                <a:path extrusionOk="0" h="1268" w="809">
                  <a:moveTo>
                    <a:pt x="320" y="0"/>
                  </a:moveTo>
                  <a:cubicBezTo>
                    <a:pt x="298" y="0"/>
                    <a:pt x="276" y="3"/>
                    <a:pt x="254" y="10"/>
                  </a:cubicBezTo>
                  <a:cubicBezTo>
                    <a:pt x="93" y="57"/>
                    <a:pt x="0" y="195"/>
                    <a:pt x="47" y="357"/>
                  </a:cubicBezTo>
                  <a:lnTo>
                    <a:pt x="231" y="1049"/>
                  </a:lnTo>
                  <a:cubicBezTo>
                    <a:pt x="251" y="1167"/>
                    <a:pt x="386" y="1268"/>
                    <a:pt x="512" y="1268"/>
                  </a:cubicBezTo>
                  <a:cubicBezTo>
                    <a:pt x="534" y="1268"/>
                    <a:pt x="556" y="1264"/>
                    <a:pt x="578" y="1257"/>
                  </a:cubicBezTo>
                  <a:cubicBezTo>
                    <a:pt x="716" y="1188"/>
                    <a:pt x="808" y="1049"/>
                    <a:pt x="785" y="911"/>
                  </a:cubicBezTo>
                  <a:lnTo>
                    <a:pt x="601" y="218"/>
                  </a:lnTo>
                  <a:cubicBezTo>
                    <a:pt x="581" y="101"/>
                    <a:pt x="446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5"/>
            <p:cNvSpPr/>
            <p:nvPr/>
          </p:nvSpPr>
          <p:spPr>
            <a:xfrm flipH="1">
              <a:off x="7366553" y="3238130"/>
              <a:ext cx="55000" cy="93891"/>
            </a:xfrm>
            <a:custGeom>
              <a:rect b="b" l="l" r="r" t="t"/>
              <a:pathLst>
                <a:path extrusionOk="0" h="1381" w="809">
                  <a:moveTo>
                    <a:pt x="301" y="0"/>
                  </a:moveTo>
                  <a:cubicBezTo>
                    <a:pt x="279" y="0"/>
                    <a:pt x="256" y="3"/>
                    <a:pt x="231" y="9"/>
                  </a:cubicBezTo>
                  <a:cubicBezTo>
                    <a:pt x="46" y="55"/>
                    <a:pt x="0" y="194"/>
                    <a:pt x="23" y="356"/>
                  </a:cubicBezTo>
                  <a:cubicBezTo>
                    <a:pt x="93" y="609"/>
                    <a:pt x="139" y="910"/>
                    <a:pt x="208" y="1164"/>
                  </a:cubicBezTo>
                  <a:cubicBezTo>
                    <a:pt x="208" y="1233"/>
                    <a:pt x="277" y="1325"/>
                    <a:pt x="347" y="1348"/>
                  </a:cubicBezTo>
                  <a:cubicBezTo>
                    <a:pt x="379" y="1365"/>
                    <a:pt x="435" y="1381"/>
                    <a:pt x="497" y="1381"/>
                  </a:cubicBezTo>
                  <a:cubicBezTo>
                    <a:pt x="523" y="1381"/>
                    <a:pt x="550" y="1378"/>
                    <a:pt x="577" y="1371"/>
                  </a:cubicBezTo>
                  <a:cubicBezTo>
                    <a:pt x="716" y="1325"/>
                    <a:pt x="808" y="1164"/>
                    <a:pt x="785" y="1025"/>
                  </a:cubicBezTo>
                  <a:cubicBezTo>
                    <a:pt x="716" y="771"/>
                    <a:pt x="670" y="471"/>
                    <a:pt x="600" y="217"/>
                  </a:cubicBezTo>
                  <a:cubicBezTo>
                    <a:pt x="600" y="171"/>
                    <a:pt x="508" y="78"/>
                    <a:pt x="462" y="55"/>
                  </a:cubicBezTo>
                  <a:cubicBezTo>
                    <a:pt x="411" y="22"/>
                    <a:pt x="361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5"/>
            <p:cNvSpPr/>
            <p:nvPr/>
          </p:nvSpPr>
          <p:spPr>
            <a:xfrm flipH="1">
              <a:off x="6994614" y="3381713"/>
              <a:ext cx="43986" cy="95658"/>
            </a:xfrm>
            <a:custGeom>
              <a:rect b="b" l="l" r="r" t="t"/>
              <a:pathLst>
                <a:path extrusionOk="0" h="1407" w="647">
                  <a:moveTo>
                    <a:pt x="344" y="1"/>
                  </a:moveTo>
                  <a:cubicBezTo>
                    <a:pt x="314" y="1"/>
                    <a:pt x="283" y="7"/>
                    <a:pt x="254" y="21"/>
                  </a:cubicBezTo>
                  <a:cubicBezTo>
                    <a:pt x="70" y="90"/>
                    <a:pt x="0" y="252"/>
                    <a:pt x="24" y="391"/>
                  </a:cubicBezTo>
                  <a:cubicBezTo>
                    <a:pt x="24" y="437"/>
                    <a:pt x="47" y="506"/>
                    <a:pt x="47" y="552"/>
                  </a:cubicBezTo>
                  <a:lnTo>
                    <a:pt x="47" y="483"/>
                  </a:lnTo>
                  <a:cubicBezTo>
                    <a:pt x="70" y="668"/>
                    <a:pt x="70" y="899"/>
                    <a:pt x="70" y="1106"/>
                  </a:cubicBezTo>
                  <a:cubicBezTo>
                    <a:pt x="70" y="1245"/>
                    <a:pt x="231" y="1406"/>
                    <a:pt x="370" y="1406"/>
                  </a:cubicBezTo>
                  <a:cubicBezTo>
                    <a:pt x="508" y="1406"/>
                    <a:pt x="647" y="1291"/>
                    <a:pt x="647" y="1106"/>
                  </a:cubicBezTo>
                  <a:cubicBezTo>
                    <a:pt x="647" y="829"/>
                    <a:pt x="647" y="506"/>
                    <a:pt x="601" y="206"/>
                  </a:cubicBezTo>
                  <a:cubicBezTo>
                    <a:pt x="582" y="96"/>
                    <a:pt x="462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5"/>
            <p:cNvSpPr/>
            <p:nvPr/>
          </p:nvSpPr>
          <p:spPr>
            <a:xfrm flipH="1">
              <a:off x="6705819" y="3265391"/>
              <a:ext cx="39295" cy="94231"/>
            </a:xfrm>
            <a:custGeom>
              <a:rect b="b" l="l" r="r" t="t"/>
              <a:pathLst>
                <a:path extrusionOk="0" h="1386" w="578">
                  <a:moveTo>
                    <a:pt x="301" y="1"/>
                  </a:moveTo>
                  <a:cubicBezTo>
                    <a:pt x="116" y="24"/>
                    <a:pt x="1" y="139"/>
                    <a:pt x="1" y="278"/>
                  </a:cubicBezTo>
                  <a:lnTo>
                    <a:pt x="1" y="1086"/>
                  </a:lnTo>
                  <a:cubicBezTo>
                    <a:pt x="1" y="1224"/>
                    <a:pt x="139" y="1386"/>
                    <a:pt x="301" y="1386"/>
                  </a:cubicBezTo>
                  <a:cubicBezTo>
                    <a:pt x="439" y="1386"/>
                    <a:pt x="578" y="1270"/>
                    <a:pt x="578" y="1086"/>
                  </a:cubicBezTo>
                  <a:lnTo>
                    <a:pt x="578" y="278"/>
                  </a:lnTo>
                  <a:cubicBezTo>
                    <a:pt x="578" y="139"/>
                    <a:pt x="439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5"/>
            <p:cNvSpPr/>
            <p:nvPr/>
          </p:nvSpPr>
          <p:spPr>
            <a:xfrm flipH="1">
              <a:off x="7230041" y="3438957"/>
              <a:ext cx="62818" cy="95590"/>
            </a:xfrm>
            <a:custGeom>
              <a:rect b="b" l="l" r="r" t="t"/>
              <a:pathLst>
                <a:path extrusionOk="0" h="1406" w="924">
                  <a:moveTo>
                    <a:pt x="346" y="1"/>
                  </a:moveTo>
                  <a:cubicBezTo>
                    <a:pt x="285" y="1"/>
                    <a:pt x="218" y="17"/>
                    <a:pt x="185" y="33"/>
                  </a:cubicBezTo>
                  <a:cubicBezTo>
                    <a:pt x="47" y="126"/>
                    <a:pt x="0" y="287"/>
                    <a:pt x="70" y="449"/>
                  </a:cubicBezTo>
                  <a:cubicBezTo>
                    <a:pt x="89" y="508"/>
                    <a:pt x="142" y="567"/>
                    <a:pt x="172" y="639"/>
                  </a:cubicBezTo>
                  <a:lnTo>
                    <a:pt x="172" y="639"/>
                  </a:lnTo>
                  <a:cubicBezTo>
                    <a:pt x="158" y="620"/>
                    <a:pt x="139" y="611"/>
                    <a:pt x="139" y="611"/>
                  </a:cubicBezTo>
                  <a:lnTo>
                    <a:pt x="139" y="611"/>
                  </a:lnTo>
                  <a:cubicBezTo>
                    <a:pt x="231" y="818"/>
                    <a:pt x="300" y="980"/>
                    <a:pt x="324" y="1188"/>
                  </a:cubicBezTo>
                  <a:cubicBezTo>
                    <a:pt x="324" y="1257"/>
                    <a:pt x="416" y="1326"/>
                    <a:pt x="462" y="1372"/>
                  </a:cubicBezTo>
                  <a:cubicBezTo>
                    <a:pt x="511" y="1389"/>
                    <a:pt x="572" y="1405"/>
                    <a:pt x="627" y="1405"/>
                  </a:cubicBezTo>
                  <a:cubicBezTo>
                    <a:pt x="650" y="1405"/>
                    <a:pt x="673" y="1402"/>
                    <a:pt x="693" y="1396"/>
                  </a:cubicBezTo>
                  <a:cubicBezTo>
                    <a:pt x="855" y="1326"/>
                    <a:pt x="924" y="1188"/>
                    <a:pt x="901" y="1049"/>
                  </a:cubicBezTo>
                  <a:cubicBezTo>
                    <a:pt x="855" y="726"/>
                    <a:pt x="716" y="449"/>
                    <a:pt x="578" y="149"/>
                  </a:cubicBezTo>
                  <a:cubicBezTo>
                    <a:pt x="554" y="103"/>
                    <a:pt x="462" y="33"/>
                    <a:pt x="416" y="10"/>
                  </a:cubicBezTo>
                  <a:cubicBezTo>
                    <a:pt x="396" y="4"/>
                    <a:pt x="371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5"/>
            <p:cNvSpPr/>
            <p:nvPr/>
          </p:nvSpPr>
          <p:spPr>
            <a:xfrm flipH="1">
              <a:off x="6785835" y="3591243"/>
              <a:ext cx="43986" cy="123533"/>
            </a:xfrm>
            <a:custGeom>
              <a:rect b="b" l="l" r="r" t="t"/>
              <a:pathLst>
                <a:path extrusionOk="0" h="1817" w="647">
                  <a:moveTo>
                    <a:pt x="281" y="1"/>
                  </a:moveTo>
                  <a:cubicBezTo>
                    <a:pt x="257" y="1"/>
                    <a:pt x="233" y="4"/>
                    <a:pt x="208" y="10"/>
                  </a:cubicBezTo>
                  <a:cubicBezTo>
                    <a:pt x="162" y="56"/>
                    <a:pt x="69" y="79"/>
                    <a:pt x="46" y="171"/>
                  </a:cubicBezTo>
                  <a:cubicBezTo>
                    <a:pt x="0" y="241"/>
                    <a:pt x="0" y="310"/>
                    <a:pt x="46" y="402"/>
                  </a:cubicBezTo>
                  <a:lnTo>
                    <a:pt x="46" y="472"/>
                  </a:lnTo>
                  <a:lnTo>
                    <a:pt x="46" y="633"/>
                  </a:lnTo>
                  <a:lnTo>
                    <a:pt x="46" y="910"/>
                  </a:lnTo>
                  <a:lnTo>
                    <a:pt x="46" y="1210"/>
                  </a:lnTo>
                  <a:lnTo>
                    <a:pt x="46" y="1349"/>
                  </a:lnTo>
                  <a:lnTo>
                    <a:pt x="46" y="1395"/>
                  </a:lnTo>
                  <a:lnTo>
                    <a:pt x="46" y="1441"/>
                  </a:lnTo>
                  <a:cubicBezTo>
                    <a:pt x="46" y="1510"/>
                    <a:pt x="46" y="1580"/>
                    <a:pt x="69" y="1672"/>
                  </a:cubicBezTo>
                  <a:cubicBezTo>
                    <a:pt x="92" y="1718"/>
                    <a:pt x="185" y="1787"/>
                    <a:pt x="231" y="1811"/>
                  </a:cubicBezTo>
                  <a:cubicBezTo>
                    <a:pt x="256" y="1814"/>
                    <a:pt x="282" y="1816"/>
                    <a:pt x="307" y="1816"/>
                  </a:cubicBezTo>
                  <a:cubicBezTo>
                    <a:pt x="445" y="1816"/>
                    <a:pt x="577" y="1759"/>
                    <a:pt x="577" y="1603"/>
                  </a:cubicBezTo>
                  <a:cubicBezTo>
                    <a:pt x="623" y="1372"/>
                    <a:pt x="647" y="1141"/>
                    <a:pt x="647" y="910"/>
                  </a:cubicBezTo>
                  <a:cubicBezTo>
                    <a:pt x="647" y="679"/>
                    <a:pt x="623" y="448"/>
                    <a:pt x="577" y="218"/>
                  </a:cubicBezTo>
                  <a:cubicBezTo>
                    <a:pt x="577" y="171"/>
                    <a:pt x="508" y="79"/>
                    <a:pt x="439" y="56"/>
                  </a:cubicBezTo>
                  <a:cubicBezTo>
                    <a:pt x="405" y="22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5"/>
            <p:cNvSpPr/>
            <p:nvPr/>
          </p:nvSpPr>
          <p:spPr>
            <a:xfrm flipH="1">
              <a:off x="7104475" y="3643047"/>
              <a:ext cx="43986" cy="98038"/>
            </a:xfrm>
            <a:custGeom>
              <a:rect b="b" l="l" r="r" t="t"/>
              <a:pathLst>
                <a:path extrusionOk="0" h="1442" w="647">
                  <a:moveTo>
                    <a:pt x="297" y="0"/>
                  </a:moveTo>
                  <a:cubicBezTo>
                    <a:pt x="274" y="0"/>
                    <a:pt x="252" y="3"/>
                    <a:pt x="231" y="10"/>
                  </a:cubicBezTo>
                  <a:cubicBezTo>
                    <a:pt x="47" y="102"/>
                    <a:pt x="0" y="241"/>
                    <a:pt x="23" y="379"/>
                  </a:cubicBezTo>
                  <a:cubicBezTo>
                    <a:pt x="23" y="448"/>
                    <a:pt x="47" y="471"/>
                    <a:pt x="47" y="518"/>
                  </a:cubicBezTo>
                  <a:lnTo>
                    <a:pt x="47" y="448"/>
                  </a:lnTo>
                  <a:cubicBezTo>
                    <a:pt x="70" y="679"/>
                    <a:pt x="70" y="933"/>
                    <a:pt x="70" y="1164"/>
                  </a:cubicBezTo>
                  <a:cubicBezTo>
                    <a:pt x="70" y="1303"/>
                    <a:pt x="231" y="1441"/>
                    <a:pt x="370" y="1441"/>
                  </a:cubicBezTo>
                  <a:cubicBezTo>
                    <a:pt x="508" y="1441"/>
                    <a:pt x="647" y="1326"/>
                    <a:pt x="647" y="1164"/>
                  </a:cubicBezTo>
                  <a:cubicBezTo>
                    <a:pt x="647" y="841"/>
                    <a:pt x="647" y="518"/>
                    <a:pt x="601" y="217"/>
                  </a:cubicBezTo>
                  <a:cubicBezTo>
                    <a:pt x="601" y="148"/>
                    <a:pt x="508" y="56"/>
                    <a:pt x="462" y="33"/>
                  </a:cubicBezTo>
                  <a:cubicBezTo>
                    <a:pt x="413" y="16"/>
                    <a:pt x="353" y="0"/>
                    <a:pt x="2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5"/>
            <p:cNvSpPr/>
            <p:nvPr/>
          </p:nvSpPr>
          <p:spPr>
            <a:xfrm flipH="1">
              <a:off x="7376003" y="3682274"/>
              <a:ext cx="58127" cy="72883"/>
            </a:xfrm>
            <a:custGeom>
              <a:rect b="b" l="l" r="r" t="t"/>
              <a:pathLst>
                <a:path extrusionOk="0" h="1072" w="855">
                  <a:moveTo>
                    <a:pt x="311" y="0"/>
                  </a:moveTo>
                  <a:cubicBezTo>
                    <a:pt x="285" y="0"/>
                    <a:pt x="258" y="3"/>
                    <a:pt x="231" y="10"/>
                  </a:cubicBezTo>
                  <a:cubicBezTo>
                    <a:pt x="185" y="33"/>
                    <a:pt x="93" y="56"/>
                    <a:pt x="70" y="148"/>
                  </a:cubicBezTo>
                  <a:cubicBezTo>
                    <a:pt x="47" y="241"/>
                    <a:pt x="1" y="333"/>
                    <a:pt x="47" y="379"/>
                  </a:cubicBezTo>
                  <a:cubicBezTo>
                    <a:pt x="93" y="587"/>
                    <a:pt x="185" y="818"/>
                    <a:pt x="347" y="979"/>
                  </a:cubicBezTo>
                  <a:cubicBezTo>
                    <a:pt x="416" y="1049"/>
                    <a:pt x="508" y="1072"/>
                    <a:pt x="555" y="1072"/>
                  </a:cubicBezTo>
                  <a:cubicBezTo>
                    <a:pt x="624" y="1072"/>
                    <a:pt x="693" y="1049"/>
                    <a:pt x="762" y="979"/>
                  </a:cubicBezTo>
                  <a:cubicBezTo>
                    <a:pt x="809" y="933"/>
                    <a:pt x="855" y="864"/>
                    <a:pt x="855" y="795"/>
                  </a:cubicBezTo>
                  <a:cubicBezTo>
                    <a:pt x="855" y="702"/>
                    <a:pt x="809" y="633"/>
                    <a:pt x="762" y="587"/>
                  </a:cubicBezTo>
                  <a:cubicBezTo>
                    <a:pt x="716" y="564"/>
                    <a:pt x="716" y="564"/>
                    <a:pt x="716" y="518"/>
                  </a:cubicBezTo>
                  <a:lnTo>
                    <a:pt x="716" y="518"/>
                  </a:lnTo>
                  <a:lnTo>
                    <a:pt x="785" y="587"/>
                  </a:lnTo>
                  <a:cubicBezTo>
                    <a:pt x="729" y="531"/>
                    <a:pt x="703" y="490"/>
                    <a:pt x="683" y="427"/>
                  </a:cubicBezTo>
                  <a:lnTo>
                    <a:pt x="683" y="427"/>
                  </a:lnTo>
                  <a:cubicBezTo>
                    <a:pt x="689" y="439"/>
                    <a:pt x="693" y="448"/>
                    <a:pt x="693" y="448"/>
                  </a:cubicBezTo>
                  <a:cubicBezTo>
                    <a:pt x="670" y="379"/>
                    <a:pt x="647" y="287"/>
                    <a:pt x="624" y="218"/>
                  </a:cubicBezTo>
                  <a:cubicBezTo>
                    <a:pt x="578" y="148"/>
                    <a:pt x="555" y="56"/>
                    <a:pt x="462" y="33"/>
                  </a:cubicBezTo>
                  <a:cubicBezTo>
                    <a:pt x="430" y="17"/>
                    <a:pt x="374" y="0"/>
                    <a:pt x="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6" name="Google Shape;13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28932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6"/>
          <p:cNvSpPr txBox="1"/>
          <p:nvPr>
            <p:ph type="title"/>
          </p:nvPr>
        </p:nvSpPr>
        <p:spPr>
          <a:xfrm>
            <a:off x="1715150" y="0"/>
            <a:ext cx="5352000" cy="9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Atchibay Saya</a:t>
            </a:r>
            <a:endParaRPr sz="3500"/>
          </a:p>
        </p:txBody>
      </p:sp>
      <p:sp>
        <p:nvSpPr>
          <p:cNvPr id="1312" name="Google Shape;1312;p56"/>
          <p:cNvSpPr txBox="1"/>
          <p:nvPr/>
        </p:nvSpPr>
        <p:spPr>
          <a:xfrm flipH="1">
            <a:off x="6301337" y="2789063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13" name="Google Shape;1313;p56"/>
          <p:cNvSpPr txBox="1"/>
          <p:nvPr/>
        </p:nvSpPr>
        <p:spPr>
          <a:xfrm flipH="1">
            <a:off x="323426" y="3646825"/>
            <a:ext cx="3491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adore singing karaoke, even though I haven’t any voice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14" name="Google Shape;1314;p56"/>
          <p:cNvSpPr txBox="1"/>
          <p:nvPr/>
        </p:nvSpPr>
        <p:spPr>
          <a:xfrm flipH="1">
            <a:off x="705262" y="621588"/>
            <a:ext cx="15804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1315" name="Google Shape;1315;p56"/>
          <p:cNvSpPr txBox="1"/>
          <p:nvPr/>
        </p:nvSpPr>
        <p:spPr>
          <a:xfrm flipH="1">
            <a:off x="203768" y="1714075"/>
            <a:ext cx="3272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Nature inspires me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316" name="Google Shape;1316;p56"/>
          <p:cNvCxnSpPr/>
          <p:nvPr/>
        </p:nvCxnSpPr>
        <p:spPr>
          <a:xfrm rot="10800000">
            <a:off x="2330650" y="2139975"/>
            <a:ext cx="1858500" cy="220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317" name="Google Shape;1317;p56"/>
          <p:cNvCxnSpPr/>
          <p:nvPr/>
        </p:nvCxnSpPr>
        <p:spPr>
          <a:xfrm flipH="1">
            <a:off x="2350900" y="2642075"/>
            <a:ext cx="1828200" cy="80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318" name="Google Shape;1318;p56"/>
          <p:cNvCxnSpPr/>
          <p:nvPr/>
        </p:nvCxnSpPr>
        <p:spPr>
          <a:xfrm flipH="1">
            <a:off x="2602125" y="2923350"/>
            <a:ext cx="1647300" cy="522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19" name="Google Shape;1319;p56"/>
          <p:cNvSpPr txBox="1"/>
          <p:nvPr/>
        </p:nvSpPr>
        <p:spPr>
          <a:xfrm flipH="1">
            <a:off x="-232602" y="2665075"/>
            <a:ext cx="258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I want to travel all over the world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20" name="Google Shape;1320;p56"/>
          <p:cNvSpPr txBox="1"/>
          <p:nvPr/>
        </p:nvSpPr>
        <p:spPr>
          <a:xfrm flipH="1">
            <a:off x="1227174" y="1227838"/>
            <a:ext cx="16836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190103410 </a:t>
            </a: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🤍</a:t>
            </a:r>
            <a:endParaRPr b="1"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1321" name="Google Shape;1321;p56"/>
          <p:cNvCxnSpPr/>
          <p:nvPr/>
        </p:nvCxnSpPr>
        <p:spPr>
          <a:xfrm rot="10800000">
            <a:off x="2631825" y="1655150"/>
            <a:ext cx="1577400" cy="434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322" name="Google Shape;1322;p56"/>
          <p:cNvGrpSpPr/>
          <p:nvPr/>
        </p:nvGrpSpPr>
        <p:grpSpPr>
          <a:xfrm>
            <a:off x="4350178" y="1167874"/>
            <a:ext cx="1301737" cy="1771821"/>
            <a:chOff x="5953031" y="3299865"/>
            <a:chExt cx="1558966" cy="1999572"/>
          </a:xfrm>
        </p:grpSpPr>
        <p:sp>
          <p:nvSpPr>
            <p:cNvPr id="1323" name="Google Shape;1323;p56"/>
            <p:cNvSpPr/>
            <p:nvPr/>
          </p:nvSpPr>
          <p:spPr>
            <a:xfrm>
              <a:off x="6450887" y="4708510"/>
              <a:ext cx="565335" cy="590928"/>
            </a:xfrm>
            <a:custGeom>
              <a:rect b="b" l="l" r="r" t="t"/>
              <a:pathLst>
                <a:path extrusionOk="0" h="13346" w="12768">
                  <a:moveTo>
                    <a:pt x="6372" y="1"/>
                  </a:moveTo>
                  <a:cubicBezTo>
                    <a:pt x="2863" y="1"/>
                    <a:pt x="0" y="3626"/>
                    <a:pt x="0" y="8105"/>
                  </a:cubicBezTo>
                  <a:cubicBezTo>
                    <a:pt x="0" y="10113"/>
                    <a:pt x="578" y="11937"/>
                    <a:pt x="1524" y="13345"/>
                  </a:cubicBezTo>
                  <a:lnTo>
                    <a:pt x="11221" y="13345"/>
                  </a:lnTo>
                  <a:cubicBezTo>
                    <a:pt x="12190" y="11937"/>
                    <a:pt x="12768" y="10090"/>
                    <a:pt x="12768" y="8105"/>
                  </a:cubicBezTo>
                  <a:cubicBezTo>
                    <a:pt x="12768" y="3626"/>
                    <a:pt x="9905" y="1"/>
                    <a:pt x="6372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6032775" y="3299865"/>
              <a:ext cx="1380085" cy="1999572"/>
            </a:xfrm>
            <a:custGeom>
              <a:rect b="b" l="l" r="r" t="t"/>
              <a:pathLst>
                <a:path extrusionOk="0" fill="none" h="45160" w="31169">
                  <a:moveTo>
                    <a:pt x="31168" y="13184"/>
                  </a:moveTo>
                  <a:cubicBezTo>
                    <a:pt x="31168" y="9674"/>
                    <a:pt x="28352" y="6835"/>
                    <a:pt x="24819" y="6835"/>
                  </a:cubicBezTo>
                  <a:cubicBezTo>
                    <a:pt x="23296" y="6835"/>
                    <a:pt x="21887" y="7389"/>
                    <a:pt x="20779" y="8289"/>
                  </a:cubicBezTo>
                  <a:cubicBezTo>
                    <a:pt x="20271" y="7966"/>
                    <a:pt x="19717" y="7712"/>
                    <a:pt x="19163" y="7504"/>
                  </a:cubicBezTo>
                  <a:cubicBezTo>
                    <a:pt x="20294" y="6188"/>
                    <a:pt x="21587" y="4318"/>
                    <a:pt x="20733" y="3649"/>
                  </a:cubicBezTo>
                  <a:cubicBezTo>
                    <a:pt x="19717" y="2795"/>
                    <a:pt x="18009" y="5426"/>
                    <a:pt x="17131" y="6996"/>
                  </a:cubicBezTo>
                  <a:lnTo>
                    <a:pt x="17016" y="6996"/>
                  </a:lnTo>
                  <a:cubicBezTo>
                    <a:pt x="16901" y="4549"/>
                    <a:pt x="16439" y="1"/>
                    <a:pt x="14615" y="417"/>
                  </a:cubicBezTo>
                  <a:cubicBezTo>
                    <a:pt x="12906" y="809"/>
                    <a:pt x="13715" y="4711"/>
                    <a:pt x="14361" y="7019"/>
                  </a:cubicBezTo>
                  <a:cubicBezTo>
                    <a:pt x="14130" y="7043"/>
                    <a:pt x="13922" y="7112"/>
                    <a:pt x="13691" y="7158"/>
                  </a:cubicBezTo>
                  <a:cubicBezTo>
                    <a:pt x="12814" y="5634"/>
                    <a:pt x="11036" y="2795"/>
                    <a:pt x="9997" y="3672"/>
                  </a:cubicBezTo>
                  <a:cubicBezTo>
                    <a:pt x="9074" y="4457"/>
                    <a:pt x="10621" y="6535"/>
                    <a:pt x="11821" y="7828"/>
                  </a:cubicBezTo>
                  <a:cubicBezTo>
                    <a:pt x="11406" y="8035"/>
                    <a:pt x="10967" y="8266"/>
                    <a:pt x="10598" y="8497"/>
                  </a:cubicBezTo>
                  <a:cubicBezTo>
                    <a:pt x="9466" y="7481"/>
                    <a:pt x="7966" y="6835"/>
                    <a:pt x="6350" y="6835"/>
                  </a:cubicBezTo>
                  <a:cubicBezTo>
                    <a:pt x="2840" y="6835"/>
                    <a:pt x="1" y="9674"/>
                    <a:pt x="1" y="13184"/>
                  </a:cubicBezTo>
                  <a:cubicBezTo>
                    <a:pt x="1" y="15585"/>
                    <a:pt x="1340" y="17663"/>
                    <a:pt x="3302" y="18771"/>
                  </a:cubicBezTo>
                  <a:cubicBezTo>
                    <a:pt x="2125" y="22095"/>
                    <a:pt x="1455" y="25997"/>
                    <a:pt x="1455" y="30130"/>
                  </a:cubicBezTo>
                  <a:cubicBezTo>
                    <a:pt x="1455" y="35878"/>
                    <a:pt x="2748" y="41119"/>
                    <a:pt x="4895" y="45159"/>
                  </a:cubicBezTo>
                  <a:lnTo>
                    <a:pt x="26782" y="45159"/>
                  </a:lnTo>
                  <a:cubicBezTo>
                    <a:pt x="28929" y="41119"/>
                    <a:pt x="30222" y="35878"/>
                    <a:pt x="30222" y="30130"/>
                  </a:cubicBezTo>
                  <a:cubicBezTo>
                    <a:pt x="30222" y="25882"/>
                    <a:pt x="29529" y="21934"/>
                    <a:pt x="28283" y="18540"/>
                  </a:cubicBezTo>
                  <a:cubicBezTo>
                    <a:pt x="30014" y="17386"/>
                    <a:pt x="31168" y="15423"/>
                    <a:pt x="31168" y="13184"/>
                  </a:cubicBezTo>
                  <a:close/>
                </a:path>
              </a:pathLst>
            </a:custGeom>
            <a:noFill/>
            <a:ln cap="flat" cmpd="sng" w="28575">
              <a:solidFill>
                <a:srgbClr val="00E58B"/>
              </a:solidFill>
              <a:prstDash val="solid"/>
              <a:miter lim="2308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6402846" y="4331310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2355" y="1"/>
                  </a:moveTo>
                  <a:lnTo>
                    <a:pt x="0" y="947"/>
                  </a:lnTo>
                  <a:lnTo>
                    <a:pt x="1778" y="2587"/>
                  </a:lnTo>
                  <a:lnTo>
                    <a:pt x="2355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6516285" y="4364031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1640" y="1"/>
                  </a:moveTo>
                  <a:lnTo>
                    <a:pt x="1" y="1940"/>
                  </a:lnTo>
                  <a:lnTo>
                    <a:pt x="2356" y="2586"/>
                  </a:lnTo>
                  <a:lnTo>
                    <a:pt x="2356" y="2586"/>
                  </a:lnTo>
                  <a:lnTo>
                    <a:pt x="1640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6634905" y="4374259"/>
              <a:ext cx="107373" cy="106355"/>
            </a:xfrm>
            <a:custGeom>
              <a:rect b="b" l="l" r="r" t="t"/>
              <a:pathLst>
                <a:path extrusionOk="0" h="2402" w="2425">
                  <a:moveTo>
                    <a:pt x="1224" y="1"/>
                  </a:moveTo>
                  <a:lnTo>
                    <a:pt x="0" y="2240"/>
                  </a:lnTo>
                  <a:lnTo>
                    <a:pt x="2424" y="2402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6750380" y="4374259"/>
              <a:ext cx="107417" cy="106355"/>
            </a:xfrm>
            <a:custGeom>
              <a:rect b="b" l="l" r="r" t="t"/>
              <a:pathLst>
                <a:path extrusionOk="0" h="2402" w="2426">
                  <a:moveTo>
                    <a:pt x="1201" y="1"/>
                  </a:moveTo>
                  <a:lnTo>
                    <a:pt x="1" y="2240"/>
                  </a:lnTo>
                  <a:lnTo>
                    <a:pt x="2425" y="2402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6855672" y="4364031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694" y="1"/>
                  </a:moveTo>
                  <a:lnTo>
                    <a:pt x="1" y="2586"/>
                  </a:lnTo>
                  <a:lnTo>
                    <a:pt x="2356" y="1940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6954854" y="4331310"/>
              <a:ext cx="104318" cy="114546"/>
            </a:xfrm>
            <a:custGeom>
              <a:rect b="b" l="l" r="r" t="t"/>
              <a:pathLst>
                <a:path extrusionOk="0" h="2587" w="2356">
                  <a:moveTo>
                    <a:pt x="0" y="1"/>
                  </a:moveTo>
                  <a:lnTo>
                    <a:pt x="578" y="2587"/>
                  </a:lnTo>
                  <a:lnTo>
                    <a:pt x="2355" y="9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6363971" y="4245456"/>
              <a:ext cx="726859" cy="257651"/>
            </a:xfrm>
            <a:custGeom>
              <a:rect b="b" l="l" r="r" t="t"/>
              <a:pathLst>
                <a:path extrusionOk="0" h="5819" w="16416">
                  <a:moveTo>
                    <a:pt x="93" y="1"/>
                  </a:moveTo>
                  <a:cubicBezTo>
                    <a:pt x="1" y="924"/>
                    <a:pt x="186" y="1894"/>
                    <a:pt x="601" y="2771"/>
                  </a:cubicBezTo>
                  <a:cubicBezTo>
                    <a:pt x="832" y="3210"/>
                    <a:pt x="1132" y="3602"/>
                    <a:pt x="1455" y="3972"/>
                  </a:cubicBezTo>
                  <a:cubicBezTo>
                    <a:pt x="1756" y="4364"/>
                    <a:pt x="2148" y="4664"/>
                    <a:pt x="2564" y="4941"/>
                  </a:cubicBezTo>
                  <a:cubicBezTo>
                    <a:pt x="3418" y="5495"/>
                    <a:pt x="4388" y="5749"/>
                    <a:pt x="5403" y="5795"/>
                  </a:cubicBezTo>
                  <a:cubicBezTo>
                    <a:pt x="6350" y="5818"/>
                    <a:pt x="7273" y="5818"/>
                    <a:pt x="8197" y="5818"/>
                  </a:cubicBezTo>
                  <a:cubicBezTo>
                    <a:pt x="9120" y="5818"/>
                    <a:pt x="10044" y="5818"/>
                    <a:pt x="10990" y="5795"/>
                  </a:cubicBezTo>
                  <a:cubicBezTo>
                    <a:pt x="11983" y="5749"/>
                    <a:pt x="12999" y="5495"/>
                    <a:pt x="13830" y="4941"/>
                  </a:cubicBezTo>
                  <a:cubicBezTo>
                    <a:pt x="14269" y="4710"/>
                    <a:pt x="14638" y="4364"/>
                    <a:pt x="14985" y="4018"/>
                  </a:cubicBezTo>
                  <a:cubicBezTo>
                    <a:pt x="15308" y="3648"/>
                    <a:pt x="15608" y="3233"/>
                    <a:pt x="15816" y="2794"/>
                  </a:cubicBezTo>
                  <a:cubicBezTo>
                    <a:pt x="16254" y="1940"/>
                    <a:pt x="16416" y="947"/>
                    <a:pt x="16347" y="24"/>
                  </a:cubicBezTo>
                  <a:lnTo>
                    <a:pt x="16347" y="24"/>
                  </a:lnTo>
                  <a:cubicBezTo>
                    <a:pt x="16254" y="947"/>
                    <a:pt x="15954" y="1847"/>
                    <a:pt x="15469" y="2632"/>
                  </a:cubicBezTo>
                  <a:cubicBezTo>
                    <a:pt x="15239" y="3002"/>
                    <a:pt x="14915" y="3348"/>
                    <a:pt x="14615" y="3625"/>
                  </a:cubicBezTo>
                  <a:cubicBezTo>
                    <a:pt x="14292" y="3925"/>
                    <a:pt x="13946" y="4179"/>
                    <a:pt x="13530" y="4387"/>
                  </a:cubicBezTo>
                  <a:cubicBezTo>
                    <a:pt x="12768" y="4780"/>
                    <a:pt x="11891" y="4987"/>
                    <a:pt x="11037" y="4987"/>
                  </a:cubicBezTo>
                  <a:lnTo>
                    <a:pt x="8220" y="4964"/>
                  </a:lnTo>
                  <a:lnTo>
                    <a:pt x="5426" y="4987"/>
                  </a:lnTo>
                  <a:cubicBezTo>
                    <a:pt x="4572" y="4987"/>
                    <a:pt x="3695" y="4780"/>
                    <a:pt x="2910" y="4364"/>
                  </a:cubicBezTo>
                  <a:cubicBezTo>
                    <a:pt x="2148" y="3925"/>
                    <a:pt x="1479" y="3325"/>
                    <a:pt x="994" y="2563"/>
                  </a:cubicBezTo>
                  <a:cubicBezTo>
                    <a:pt x="486" y="1824"/>
                    <a:pt x="209" y="924"/>
                    <a:pt x="93" y="1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5953031" y="4490797"/>
              <a:ext cx="537750" cy="351696"/>
            </a:xfrm>
            <a:custGeom>
              <a:rect b="b" l="l" r="r" t="t"/>
              <a:pathLst>
                <a:path extrusionOk="0" h="7943" w="12145">
                  <a:moveTo>
                    <a:pt x="3464" y="0"/>
                  </a:moveTo>
                  <a:cubicBezTo>
                    <a:pt x="3464" y="0"/>
                    <a:pt x="1" y="4964"/>
                    <a:pt x="3349" y="6557"/>
                  </a:cubicBezTo>
                  <a:cubicBezTo>
                    <a:pt x="3743" y="6744"/>
                    <a:pt x="4101" y="6817"/>
                    <a:pt x="4430" y="6817"/>
                  </a:cubicBezTo>
                  <a:cubicBezTo>
                    <a:pt x="5570" y="6817"/>
                    <a:pt x="6370" y="5945"/>
                    <a:pt x="7204" y="5945"/>
                  </a:cubicBezTo>
                  <a:cubicBezTo>
                    <a:pt x="7466" y="5945"/>
                    <a:pt x="7732" y="6031"/>
                    <a:pt x="8012" y="6257"/>
                  </a:cubicBezTo>
                  <a:cubicBezTo>
                    <a:pt x="9467" y="7388"/>
                    <a:pt x="9397" y="7942"/>
                    <a:pt x="9397" y="7942"/>
                  </a:cubicBezTo>
                  <a:cubicBezTo>
                    <a:pt x="9397" y="7942"/>
                    <a:pt x="9813" y="6442"/>
                    <a:pt x="9051" y="5080"/>
                  </a:cubicBezTo>
                  <a:lnTo>
                    <a:pt x="9051" y="5080"/>
                  </a:lnTo>
                  <a:cubicBezTo>
                    <a:pt x="9051" y="5080"/>
                    <a:pt x="10667" y="6211"/>
                    <a:pt x="10783" y="7273"/>
                  </a:cubicBezTo>
                  <a:cubicBezTo>
                    <a:pt x="10783" y="7273"/>
                    <a:pt x="11014" y="5195"/>
                    <a:pt x="10205" y="4248"/>
                  </a:cubicBezTo>
                  <a:lnTo>
                    <a:pt x="10205" y="4248"/>
                  </a:lnTo>
                  <a:cubicBezTo>
                    <a:pt x="10206" y="4249"/>
                    <a:pt x="11960" y="5565"/>
                    <a:pt x="12145" y="6488"/>
                  </a:cubicBezTo>
                  <a:cubicBezTo>
                    <a:pt x="12145" y="6488"/>
                    <a:pt x="11891" y="3717"/>
                    <a:pt x="10090" y="2863"/>
                  </a:cubicBezTo>
                  <a:cubicBezTo>
                    <a:pt x="9146" y="2391"/>
                    <a:pt x="8014" y="2126"/>
                    <a:pt x="6901" y="2126"/>
                  </a:cubicBezTo>
                  <a:cubicBezTo>
                    <a:pt x="5945" y="2126"/>
                    <a:pt x="5003" y="2321"/>
                    <a:pt x="4203" y="2748"/>
                  </a:cubicBezTo>
                  <a:cubicBezTo>
                    <a:pt x="4226" y="2679"/>
                    <a:pt x="3949" y="254"/>
                    <a:pt x="3464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6973229" y="4490797"/>
              <a:ext cx="538769" cy="351696"/>
            </a:xfrm>
            <a:custGeom>
              <a:rect b="b" l="l" r="r" t="t"/>
              <a:pathLst>
                <a:path extrusionOk="0" h="7943" w="12168">
                  <a:moveTo>
                    <a:pt x="8705" y="0"/>
                  </a:moveTo>
                  <a:cubicBezTo>
                    <a:pt x="8197" y="254"/>
                    <a:pt x="7920" y="2679"/>
                    <a:pt x="7943" y="2748"/>
                  </a:cubicBezTo>
                  <a:cubicBezTo>
                    <a:pt x="7143" y="2321"/>
                    <a:pt x="6201" y="2126"/>
                    <a:pt x="5245" y="2126"/>
                  </a:cubicBezTo>
                  <a:cubicBezTo>
                    <a:pt x="4131" y="2126"/>
                    <a:pt x="3000" y="2391"/>
                    <a:pt x="2056" y="2863"/>
                  </a:cubicBezTo>
                  <a:cubicBezTo>
                    <a:pt x="278" y="3717"/>
                    <a:pt x="1" y="6488"/>
                    <a:pt x="1" y="6488"/>
                  </a:cubicBezTo>
                  <a:cubicBezTo>
                    <a:pt x="186" y="5565"/>
                    <a:pt x="1940" y="4249"/>
                    <a:pt x="1940" y="4248"/>
                  </a:cubicBezTo>
                  <a:lnTo>
                    <a:pt x="1940" y="4248"/>
                  </a:lnTo>
                  <a:cubicBezTo>
                    <a:pt x="1132" y="5195"/>
                    <a:pt x="1363" y="7273"/>
                    <a:pt x="1363" y="7273"/>
                  </a:cubicBezTo>
                  <a:cubicBezTo>
                    <a:pt x="1479" y="6211"/>
                    <a:pt x="3094" y="5080"/>
                    <a:pt x="3095" y="5080"/>
                  </a:cubicBezTo>
                  <a:lnTo>
                    <a:pt x="3095" y="5080"/>
                  </a:lnTo>
                  <a:cubicBezTo>
                    <a:pt x="2356" y="6442"/>
                    <a:pt x="2748" y="7942"/>
                    <a:pt x="2748" y="7942"/>
                  </a:cubicBezTo>
                  <a:cubicBezTo>
                    <a:pt x="2748" y="7942"/>
                    <a:pt x="2702" y="7388"/>
                    <a:pt x="4134" y="6257"/>
                  </a:cubicBezTo>
                  <a:cubicBezTo>
                    <a:pt x="4419" y="6031"/>
                    <a:pt x="4688" y="5945"/>
                    <a:pt x="4953" y="5945"/>
                  </a:cubicBezTo>
                  <a:cubicBezTo>
                    <a:pt x="5796" y="5945"/>
                    <a:pt x="6598" y="6817"/>
                    <a:pt x="7739" y="6817"/>
                  </a:cubicBezTo>
                  <a:cubicBezTo>
                    <a:pt x="8068" y="6817"/>
                    <a:pt x="8426" y="6744"/>
                    <a:pt x="8820" y="6557"/>
                  </a:cubicBezTo>
                  <a:cubicBezTo>
                    <a:pt x="12168" y="4964"/>
                    <a:pt x="8705" y="0"/>
                    <a:pt x="870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6440659" y="3981783"/>
              <a:ext cx="229048" cy="125704"/>
            </a:xfrm>
            <a:custGeom>
              <a:rect b="b" l="l" r="r" t="t"/>
              <a:pathLst>
                <a:path extrusionOk="0" h="2839" w="5173">
                  <a:moveTo>
                    <a:pt x="2665" y="0"/>
                  </a:moveTo>
                  <a:cubicBezTo>
                    <a:pt x="2555" y="0"/>
                    <a:pt x="2444" y="7"/>
                    <a:pt x="2332" y="22"/>
                  </a:cubicBezTo>
                  <a:cubicBezTo>
                    <a:pt x="993" y="184"/>
                    <a:pt x="1" y="1430"/>
                    <a:pt x="185" y="2816"/>
                  </a:cubicBezTo>
                  <a:cubicBezTo>
                    <a:pt x="139" y="2816"/>
                    <a:pt x="185" y="2839"/>
                    <a:pt x="185" y="2839"/>
                  </a:cubicBezTo>
                  <a:lnTo>
                    <a:pt x="208" y="2839"/>
                  </a:lnTo>
                  <a:cubicBezTo>
                    <a:pt x="416" y="1985"/>
                    <a:pt x="1063" y="1200"/>
                    <a:pt x="2263" y="1084"/>
                  </a:cubicBezTo>
                  <a:cubicBezTo>
                    <a:pt x="2378" y="1074"/>
                    <a:pt x="2491" y="1069"/>
                    <a:pt x="2600" y="1069"/>
                  </a:cubicBezTo>
                  <a:cubicBezTo>
                    <a:pt x="3975" y="1069"/>
                    <a:pt x="4850" y="1855"/>
                    <a:pt x="5149" y="2839"/>
                  </a:cubicBezTo>
                  <a:cubicBezTo>
                    <a:pt x="5172" y="2631"/>
                    <a:pt x="5172" y="2400"/>
                    <a:pt x="5149" y="2169"/>
                  </a:cubicBezTo>
                  <a:cubicBezTo>
                    <a:pt x="4979" y="938"/>
                    <a:pt x="3912" y="0"/>
                    <a:pt x="2665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6798466" y="3981783"/>
              <a:ext cx="229003" cy="125704"/>
            </a:xfrm>
            <a:custGeom>
              <a:rect b="b" l="l" r="r" t="t"/>
              <a:pathLst>
                <a:path extrusionOk="0" h="2839" w="5172">
                  <a:moveTo>
                    <a:pt x="2507" y="0"/>
                  </a:moveTo>
                  <a:cubicBezTo>
                    <a:pt x="1260" y="0"/>
                    <a:pt x="193" y="938"/>
                    <a:pt x="23" y="2169"/>
                  </a:cubicBezTo>
                  <a:cubicBezTo>
                    <a:pt x="0" y="2400"/>
                    <a:pt x="0" y="2631"/>
                    <a:pt x="23" y="2839"/>
                  </a:cubicBezTo>
                  <a:cubicBezTo>
                    <a:pt x="323" y="1855"/>
                    <a:pt x="1197" y="1069"/>
                    <a:pt x="2572" y="1069"/>
                  </a:cubicBezTo>
                  <a:cubicBezTo>
                    <a:pt x="2681" y="1069"/>
                    <a:pt x="2794" y="1074"/>
                    <a:pt x="2909" y="1084"/>
                  </a:cubicBezTo>
                  <a:cubicBezTo>
                    <a:pt x="4110" y="1200"/>
                    <a:pt x="4756" y="1985"/>
                    <a:pt x="4964" y="2839"/>
                  </a:cubicBezTo>
                  <a:lnTo>
                    <a:pt x="4987" y="2839"/>
                  </a:lnTo>
                  <a:lnTo>
                    <a:pt x="4987" y="2816"/>
                  </a:lnTo>
                  <a:cubicBezTo>
                    <a:pt x="5172" y="1430"/>
                    <a:pt x="4179" y="184"/>
                    <a:pt x="2840" y="22"/>
                  </a:cubicBezTo>
                  <a:cubicBezTo>
                    <a:pt x="2728" y="7"/>
                    <a:pt x="2617" y="0"/>
                    <a:pt x="2507" y="0"/>
                  </a:cubicBezTo>
                  <a:close/>
                </a:path>
              </a:pathLst>
            </a:custGeom>
            <a:solidFill>
              <a:srgbClr val="FBE1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56"/>
          <p:cNvSpPr/>
          <p:nvPr/>
        </p:nvSpPr>
        <p:spPr>
          <a:xfrm>
            <a:off x="5090360" y="2956994"/>
            <a:ext cx="276913" cy="488906"/>
          </a:xfrm>
          <a:custGeom>
            <a:rect b="b" l="l" r="r" t="t"/>
            <a:pathLst>
              <a:path extrusionOk="0" h="13807" w="6696">
                <a:moveTo>
                  <a:pt x="924" y="0"/>
                </a:moveTo>
                <a:lnTo>
                  <a:pt x="0" y="116"/>
                </a:lnTo>
                <a:lnTo>
                  <a:pt x="0" y="11567"/>
                </a:lnTo>
                <a:cubicBezTo>
                  <a:pt x="2057" y="13525"/>
                  <a:pt x="4582" y="13806"/>
                  <a:pt x="5864" y="13806"/>
                </a:cubicBezTo>
                <a:cubicBezTo>
                  <a:pt x="6381" y="13806"/>
                  <a:pt x="6696" y="13760"/>
                  <a:pt x="6696" y="13760"/>
                </a:cubicBezTo>
                <a:cubicBezTo>
                  <a:pt x="6610" y="11448"/>
                  <a:pt x="4441" y="11006"/>
                  <a:pt x="2798" y="11006"/>
                </a:cubicBezTo>
                <a:cubicBezTo>
                  <a:pt x="1784" y="11006"/>
                  <a:pt x="970" y="11174"/>
                  <a:pt x="970" y="11174"/>
                </a:cubicBezTo>
                <a:cubicBezTo>
                  <a:pt x="1455" y="7873"/>
                  <a:pt x="924" y="0"/>
                  <a:pt x="924" y="0"/>
                </a:cubicBez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6"/>
          <p:cNvSpPr/>
          <p:nvPr/>
        </p:nvSpPr>
        <p:spPr>
          <a:xfrm>
            <a:off x="4615706" y="2956994"/>
            <a:ext cx="276913" cy="488906"/>
          </a:xfrm>
          <a:custGeom>
            <a:rect b="b" l="l" r="r" t="t"/>
            <a:pathLst>
              <a:path extrusionOk="0" h="13807" w="6696">
                <a:moveTo>
                  <a:pt x="5495" y="0"/>
                </a:moveTo>
                <a:cubicBezTo>
                  <a:pt x="5495" y="0"/>
                  <a:pt x="5195" y="7873"/>
                  <a:pt x="5726" y="11174"/>
                </a:cubicBezTo>
                <a:cubicBezTo>
                  <a:pt x="5726" y="11174"/>
                  <a:pt x="4915" y="11006"/>
                  <a:pt x="3904" y="11006"/>
                </a:cubicBezTo>
                <a:cubicBezTo>
                  <a:pt x="2266" y="11006"/>
                  <a:pt x="100" y="11448"/>
                  <a:pt x="0" y="13760"/>
                </a:cubicBezTo>
                <a:cubicBezTo>
                  <a:pt x="0" y="13760"/>
                  <a:pt x="315" y="13806"/>
                  <a:pt x="832" y="13806"/>
                </a:cubicBezTo>
                <a:cubicBezTo>
                  <a:pt x="2114" y="13806"/>
                  <a:pt x="4639" y="13525"/>
                  <a:pt x="6696" y="11567"/>
                </a:cubicBezTo>
                <a:lnTo>
                  <a:pt x="6419" y="116"/>
                </a:lnTo>
                <a:lnTo>
                  <a:pt x="5495" y="0"/>
                </a:lnTo>
                <a:close/>
              </a:path>
            </a:pathLst>
          </a:custGeom>
          <a:solidFill>
            <a:srgbClr val="FBE1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450" y="0"/>
            <a:ext cx="2969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7"/>
          <p:cNvSpPr txBox="1"/>
          <p:nvPr/>
        </p:nvSpPr>
        <p:spPr>
          <a:xfrm>
            <a:off x="963150" y="1227400"/>
            <a:ext cx="72177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Graph theory</a:t>
            </a:r>
            <a:r>
              <a:rPr b="1" lang="en" sz="23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 is the mathematical theory of the properties and applications of graphs(networks).</a:t>
            </a:r>
            <a:endParaRPr b="1" sz="230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1344" name="Google Shape;1344;p57"/>
          <p:cNvSpPr txBox="1"/>
          <p:nvPr>
            <p:ph type="title"/>
          </p:nvPr>
        </p:nvSpPr>
        <p:spPr>
          <a:xfrm>
            <a:off x="765100" y="121825"/>
            <a:ext cx="7209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BRIEF INTRODUCTION</a:t>
            </a:r>
            <a:endParaRPr sz="2800"/>
          </a:p>
        </p:txBody>
      </p:sp>
      <p:pic>
        <p:nvPicPr>
          <p:cNvPr id="1345" name="Google Shape;13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550" y="2779100"/>
            <a:ext cx="1760700" cy="17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25" y="2626687"/>
            <a:ext cx="1760700" cy="17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6313" y="2541334"/>
            <a:ext cx="1931375" cy="19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nsters Agency by Slidesgo">
  <a:themeElements>
    <a:clrScheme name="Simple Light">
      <a:dk1>
        <a:srgbClr val="FBE106"/>
      </a:dk1>
      <a:lt1>
        <a:srgbClr val="674EA7"/>
      </a:lt1>
      <a:dk2>
        <a:srgbClr val="FFFFFF"/>
      </a:dk2>
      <a:lt2>
        <a:srgbClr val="00E58B"/>
      </a:lt2>
      <a:accent1>
        <a:srgbClr val="191919"/>
      </a:accent1>
      <a:accent2>
        <a:srgbClr val="524B17"/>
      </a:accent2>
      <a:accent3>
        <a:srgbClr val="FF9900"/>
      </a:accent3>
      <a:accent4>
        <a:srgbClr val="FF9900"/>
      </a:accent4>
      <a:accent5>
        <a:srgbClr val="674EA7"/>
      </a:accent5>
      <a:accent6>
        <a:srgbClr val="FF9900"/>
      </a:accent6>
      <a:hlink>
        <a:srgbClr val="FBE1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nsters Agency by Slidesgo">
  <a:themeElements>
    <a:clrScheme name="Monsters Agency by Slidesgo">
      <a:dk1>
        <a:srgbClr val="674EA7"/>
      </a:dk1>
      <a:lt1>
        <a:srgbClr val="FBE106"/>
      </a:lt1>
      <a:dk2>
        <a:srgbClr val="A7A7A7"/>
      </a:dk2>
      <a:lt2>
        <a:srgbClr val="535353"/>
      </a:lt2>
      <a:accent1>
        <a:srgbClr val="191919"/>
      </a:accent1>
      <a:accent2>
        <a:srgbClr val="FBE106"/>
      </a:accent2>
      <a:accent3>
        <a:srgbClr val="FF9900"/>
      </a:accent3>
      <a:accent4>
        <a:srgbClr val="8F5600"/>
      </a:accent4>
      <a:accent5>
        <a:srgbClr val="674EA7"/>
      </a:accent5>
      <a:accent6>
        <a:srgbClr val="6E42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